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</p:sldMasterIdLst>
  <p:notesMasterIdLst>
    <p:notesMasterId r:id="rId47"/>
  </p:notesMasterIdLst>
  <p:sldIdLst>
    <p:sldId id="344" r:id="rId15"/>
    <p:sldId id="396" r:id="rId16"/>
    <p:sldId id="394" r:id="rId17"/>
    <p:sldId id="367" r:id="rId18"/>
    <p:sldId id="372" r:id="rId19"/>
    <p:sldId id="373" r:id="rId20"/>
    <p:sldId id="345" r:id="rId21"/>
    <p:sldId id="346" r:id="rId22"/>
    <p:sldId id="347" r:id="rId23"/>
    <p:sldId id="366" r:id="rId24"/>
    <p:sldId id="354" r:id="rId25"/>
    <p:sldId id="365" r:id="rId26"/>
    <p:sldId id="350" r:id="rId27"/>
    <p:sldId id="352" r:id="rId28"/>
    <p:sldId id="348" r:id="rId29"/>
    <p:sldId id="358" r:id="rId30"/>
    <p:sldId id="356" r:id="rId31"/>
    <p:sldId id="357" r:id="rId32"/>
    <p:sldId id="359" r:id="rId33"/>
    <p:sldId id="360" r:id="rId34"/>
    <p:sldId id="362" r:id="rId35"/>
    <p:sldId id="364" r:id="rId36"/>
    <p:sldId id="395" r:id="rId37"/>
    <p:sldId id="391" r:id="rId38"/>
    <p:sldId id="392" r:id="rId39"/>
    <p:sldId id="397" r:id="rId40"/>
    <p:sldId id="398" r:id="rId41"/>
    <p:sldId id="399" r:id="rId42"/>
    <p:sldId id="393" r:id="rId43"/>
    <p:sldId id="375" r:id="rId44"/>
    <p:sldId id="371" r:id="rId45"/>
    <p:sldId id="379" r:id="rId46"/>
  </p:sldIdLst>
  <p:sldSz cx="9144000" cy="5143500" type="screen16x9"/>
  <p:notesSz cx="6731000" cy="9867900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1086" autoAdjust="0"/>
  </p:normalViewPr>
  <p:slideViewPr>
    <p:cSldViewPr snapToGrid="0" snapToObjects="1">
      <p:cViewPr varScale="1">
        <p:scale>
          <a:sx n="123" d="100"/>
          <a:sy n="123" d="100"/>
        </p:scale>
        <p:origin x="-600" y="-90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BC610-852F-43B7-8E8C-724130FA519B}" type="doc">
      <dgm:prSet loTypeId="urn:microsoft.com/office/officeart/2005/8/layout/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B682223-D286-43F3-B81A-F27E0ECF2290}">
      <dgm:prSet phldrT="[Текст]" custT="1"/>
      <dgm:spPr/>
      <dgm:t>
        <a:bodyPr/>
        <a:lstStyle/>
        <a:p>
          <a:r>
            <a:rPr lang="ru-RU" sz="1800" b="1" dirty="0" err="1" smtClean="0"/>
            <a:t>Транспарентность</a:t>
          </a:r>
          <a:r>
            <a:rPr lang="ru-RU" sz="1800" b="1" dirty="0" smtClean="0"/>
            <a:t> расчетов</a:t>
          </a:r>
          <a:endParaRPr lang="ru-RU" sz="1800" b="1" dirty="0"/>
        </a:p>
      </dgm:t>
    </dgm:pt>
    <dgm:pt modelId="{AFB69EC0-487D-4936-818E-477EBADF0DE6}" type="parTrans" cxnId="{816D17C5-03AC-4A15-8603-E5F6F23714FC}">
      <dgm:prSet/>
      <dgm:spPr/>
      <dgm:t>
        <a:bodyPr/>
        <a:lstStyle/>
        <a:p>
          <a:endParaRPr lang="ru-RU" sz="1800"/>
        </a:p>
      </dgm:t>
    </dgm:pt>
    <dgm:pt modelId="{07368D24-30AB-4ADC-A591-6366632C157B}" type="sibTrans" cxnId="{816D17C5-03AC-4A15-8603-E5F6F23714FC}">
      <dgm:prSet/>
      <dgm:spPr/>
      <dgm:t>
        <a:bodyPr/>
        <a:lstStyle/>
        <a:p>
          <a:endParaRPr lang="ru-RU" sz="1800"/>
        </a:p>
      </dgm:t>
    </dgm:pt>
    <dgm:pt modelId="{9C3BD915-5B21-4E69-8453-7D447F70A3D8}">
      <dgm:prSet phldrT="[Текст]" custT="1"/>
      <dgm:spPr/>
      <dgm:t>
        <a:bodyPr/>
        <a:lstStyle/>
        <a:p>
          <a:r>
            <a:rPr lang="ru-RU" sz="1400" dirty="0" smtClean="0"/>
            <a:t>Легализация рынка торговли и услуг</a:t>
          </a:r>
          <a:endParaRPr lang="ru-RU" sz="1400" dirty="0"/>
        </a:p>
      </dgm:t>
    </dgm:pt>
    <dgm:pt modelId="{7AD7899A-6D45-4589-B6E2-CBF79482766E}" type="parTrans" cxnId="{B703A617-51F1-4B8B-877F-14C66FB87C09}">
      <dgm:prSet/>
      <dgm:spPr/>
      <dgm:t>
        <a:bodyPr/>
        <a:lstStyle/>
        <a:p>
          <a:endParaRPr lang="ru-RU" sz="1800"/>
        </a:p>
      </dgm:t>
    </dgm:pt>
    <dgm:pt modelId="{3475913B-2032-439E-BB18-4C8729B92194}" type="sibTrans" cxnId="{B703A617-51F1-4B8B-877F-14C66FB87C09}">
      <dgm:prSet/>
      <dgm:spPr/>
      <dgm:t>
        <a:bodyPr/>
        <a:lstStyle/>
        <a:p>
          <a:endParaRPr lang="ru-RU" sz="1800"/>
        </a:p>
      </dgm:t>
    </dgm:pt>
    <dgm:pt modelId="{92DA133E-8479-4895-8451-79206211BD07}">
      <dgm:prSet phldrT="[Текст]" custT="1"/>
      <dgm:spPr/>
      <dgm:t>
        <a:bodyPr/>
        <a:lstStyle/>
        <a:p>
          <a:r>
            <a:rPr lang="ru-RU" sz="1400" dirty="0" smtClean="0"/>
            <a:t>Увеличение поступлений в бюджет</a:t>
          </a:r>
          <a:endParaRPr lang="ru-RU" sz="1400" dirty="0"/>
        </a:p>
      </dgm:t>
    </dgm:pt>
    <dgm:pt modelId="{E784E173-9716-491F-A793-EE7F4F3FF22E}" type="parTrans" cxnId="{7CC7F7D0-FE0E-467B-AD17-0B8F9DFFE283}">
      <dgm:prSet/>
      <dgm:spPr/>
      <dgm:t>
        <a:bodyPr/>
        <a:lstStyle/>
        <a:p>
          <a:endParaRPr lang="ru-RU" sz="1800"/>
        </a:p>
      </dgm:t>
    </dgm:pt>
    <dgm:pt modelId="{CEA38F7F-F948-4364-AD3C-7FEDAE2B7525}" type="sibTrans" cxnId="{7CC7F7D0-FE0E-467B-AD17-0B8F9DFFE283}">
      <dgm:prSet/>
      <dgm:spPr/>
      <dgm:t>
        <a:bodyPr/>
        <a:lstStyle/>
        <a:p>
          <a:endParaRPr lang="ru-RU" sz="1800"/>
        </a:p>
      </dgm:t>
    </dgm:pt>
    <dgm:pt modelId="{CF202BA1-974B-42E1-AAC5-2B70D76969BC}">
      <dgm:prSet phldrT="[Текст]" custT="1"/>
      <dgm:spPr/>
      <dgm:t>
        <a:bodyPr/>
        <a:lstStyle/>
        <a:p>
          <a:r>
            <a:rPr lang="ru-RU" sz="1800" b="1" dirty="0" smtClean="0"/>
            <a:t>Комфортные условия ведения бизнеса</a:t>
          </a:r>
          <a:endParaRPr lang="ru-RU" sz="1800" b="1" dirty="0"/>
        </a:p>
      </dgm:t>
    </dgm:pt>
    <dgm:pt modelId="{DD5C1D7D-46FE-4587-948D-33A8CC7A7273}" type="parTrans" cxnId="{7A034FEE-4C77-4DA9-AFCE-ED37ADAFAE93}">
      <dgm:prSet/>
      <dgm:spPr/>
      <dgm:t>
        <a:bodyPr/>
        <a:lstStyle/>
        <a:p>
          <a:endParaRPr lang="ru-RU" sz="1800"/>
        </a:p>
      </dgm:t>
    </dgm:pt>
    <dgm:pt modelId="{1C7F633F-4D21-464B-9D4C-57DA99B2BBA5}" type="sibTrans" cxnId="{7A034FEE-4C77-4DA9-AFCE-ED37ADAFAE93}">
      <dgm:prSet/>
      <dgm:spPr/>
      <dgm:t>
        <a:bodyPr/>
        <a:lstStyle/>
        <a:p>
          <a:endParaRPr lang="ru-RU" sz="1800"/>
        </a:p>
      </dgm:t>
    </dgm:pt>
    <dgm:pt modelId="{AEACEC31-A62A-421B-B46A-04AE6CF5C071}">
      <dgm:prSet phldrT="[Текст]" custT="1"/>
      <dgm:spPr/>
      <dgm:t>
        <a:bodyPr/>
        <a:lstStyle/>
        <a:p>
          <a:r>
            <a:rPr lang="ru-RU" sz="1400" dirty="0" smtClean="0"/>
            <a:t>Регистрация ККТ и взаимодействие с налоговыми органами через сайт ФНС России</a:t>
          </a:r>
          <a:endParaRPr lang="ru-RU" sz="1400" dirty="0"/>
        </a:p>
      </dgm:t>
    </dgm:pt>
    <dgm:pt modelId="{2173A17E-E13B-4F85-AA5C-CAB299D33A0C}" type="parTrans" cxnId="{945812E6-BD19-4A6F-A243-AD1C738EC752}">
      <dgm:prSet/>
      <dgm:spPr/>
      <dgm:t>
        <a:bodyPr/>
        <a:lstStyle/>
        <a:p>
          <a:endParaRPr lang="ru-RU" sz="1800"/>
        </a:p>
      </dgm:t>
    </dgm:pt>
    <dgm:pt modelId="{8AE9633C-5A72-42D4-8F64-13A595C1923B}" type="sibTrans" cxnId="{945812E6-BD19-4A6F-A243-AD1C738EC752}">
      <dgm:prSet/>
      <dgm:spPr/>
      <dgm:t>
        <a:bodyPr/>
        <a:lstStyle/>
        <a:p>
          <a:endParaRPr lang="ru-RU" sz="1800"/>
        </a:p>
      </dgm:t>
    </dgm:pt>
    <dgm:pt modelId="{63EFF125-FBCA-4925-B2BD-571E120485B3}">
      <dgm:prSet phldrT="[Текст]" custT="1"/>
      <dgm:spPr/>
      <dgm:t>
        <a:bodyPr/>
        <a:lstStyle/>
        <a:p>
          <a:r>
            <a:rPr lang="ru-RU" sz="1400" dirty="0" smtClean="0"/>
            <a:t>Практический отказ от проверок за счет автоматизированного риск-анализа</a:t>
          </a:r>
          <a:endParaRPr lang="ru-RU" sz="1400" dirty="0"/>
        </a:p>
      </dgm:t>
    </dgm:pt>
    <dgm:pt modelId="{36373316-956C-41CE-B476-7760C4F65A84}" type="parTrans" cxnId="{3E706CBF-926A-4132-88AE-2AC5CF20B998}">
      <dgm:prSet/>
      <dgm:spPr/>
      <dgm:t>
        <a:bodyPr/>
        <a:lstStyle/>
        <a:p>
          <a:endParaRPr lang="ru-RU" sz="1800"/>
        </a:p>
      </dgm:t>
    </dgm:pt>
    <dgm:pt modelId="{E95C0A69-3DE2-47E7-8BDB-4F5A2ADFF297}" type="sibTrans" cxnId="{3E706CBF-926A-4132-88AE-2AC5CF20B998}">
      <dgm:prSet/>
      <dgm:spPr/>
      <dgm:t>
        <a:bodyPr/>
        <a:lstStyle/>
        <a:p>
          <a:endParaRPr lang="ru-RU" sz="1800"/>
        </a:p>
      </dgm:t>
    </dgm:pt>
    <dgm:pt modelId="{14D5F067-77CB-4F35-A900-97FF9FD62B70}">
      <dgm:prSet phldrT="[Текст]" custT="1"/>
      <dgm:spPr/>
      <dgm:t>
        <a:bodyPr/>
        <a:lstStyle/>
        <a:p>
          <a:r>
            <a:rPr lang="ru-RU" sz="1800" b="1" dirty="0" smtClean="0"/>
            <a:t>Защиту прав потребителя</a:t>
          </a:r>
          <a:endParaRPr lang="ru-RU" sz="1800" b="1" dirty="0"/>
        </a:p>
      </dgm:t>
    </dgm:pt>
    <dgm:pt modelId="{56CA73C6-34F6-433A-8FBA-1FB57056FFA1}" type="parTrans" cxnId="{B445D92E-91F5-4DB8-ACA0-8D526BC2B04A}">
      <dgm:prSet/>
      <dgm:spPr/>
      <dgm:t>
        <a:bodyPr/>
        <a:lstStyle/>
        <a:p>
          <a:endParaRPr lang="ru-RU" sz="1800"/>
        </a:p>
      </dgm:t>
    </dgm:pt>
    <dgm:pt modelId="{1C62DF44-5DD2-4A56-83CE-B42651663E74}" type="sibTrans" cxnId="{B445D92E-91F5-4DB8-ACA0-8D526BC2B04A}">
      <dgm:prSet/>
      <dgm:spPr/>
      <dgm:t>
        <a:bodyPr/>
        <a:lstStyle/>
        <a:p>
          <a:endParaRPr lang="ru-RU" sz="1800"/>
        </a:p>
      </dgm:t>
    </dgm:pt>
    <dgm:pt modelId="{E6C02C3A-3AB2-4FB9-A369-D287A9C703B3}">
      <dgm:prSet phldrT="[Текст]" custT="1"/>
      <dgm:spPr/>
      <dgm:t>
        <a:bodyPr/>
        <a:lstStyle/>
        <a:p>
          <a:r>
            <a:rPr lang="ru-RU" sz="1400" dirty="0" smtClean="0"/>
            <a:t>Возможность получать и хранить электронные чеки</a:t>
          </a:r>
          <a:endParaRPr lang="ru-RU" sz="1400" dirty="0"/>
        </a:p>
      </dgm:t>
    </dgm:pt>
    <dgm:pt modelId="{2BBCD4BB-44CF-40DA-8A22-405B41D4F7F7}" type="parTrans" cxnId="{2CEE8169-C82A-4C6E-AEC7-F2032C5534A6}">
      <dgm:prSet/>
      <dgm:spPr/>
      <dgm:t>
        <a:bodyPr/>
        <a:lstStyle/>
        <a:p>
          <a:endParaRPr lang="ru-RU" sz="1800"/>
        </a:p>
      </dgm:t>
    </dgm:pt>
    <dgm:pt modelId="{1A481CD9-4F15-40BC-A50B-C749CA6F3A2A}" type="sibTrans" cxnId="{2CEE8169-C82A-4C6E-AEC7-F2032C5534A6}">
      <dgm:prSet/>
      <dgm:spPr/>
      <dgm:t>
        <a:bodyPr/>
        <a:lstStyle/>
        <a:p>
          <a:endParaRPr lang="ru-RU" sz="1800"/>
        </a:p>
      </dgm:t>
    </dgm:pt>
    <dgm:pt modelId="{5500E718-1006-49EE-9AD1-C672C4DEEA12}">
      <dgm:prSet phldrT="[Текст]" custT="1"/>
      <dgm:spPr/>
      <dgm:t>
        <a:bodyPr/>
        <a:lstStyle/>
        <a:p>
          <a:r>
            <a:rPr lang="ru-RU" sz="1400" dirty="0" smtClean="0"/>
            <a:t>Возможность быстро и удобно проверить чек и направить жалобу в ФНС России</a:t>
          </a:r>
          <a:endParaRPr lang="ru-RU" sz="1400" dirty="0"/>
        </a:p>
      </dgm:t>
    </dgm:pt>
    <dgm:pt modelId="{DB6542E6-9A5B-41C6-A813-A2AF72985745}" type="parTrans" cxnId="{424CDBB4-0A6C-4542-B408-589EFC0152E4}">
      <dgm:prSet/>
      <dgm:spPr/>
      <dgm:t>
        <a:bodyPr/>
        <a:lstStyle/>
        <a:p>
          <a:endParaRPr lang="ru-RU" sz="1800"/>
        </a:p>
      </dgm:t>
    </dgm:pt>
    <dgm:pt modelId="{1B93A2F3-8A94-4AC3-8222-0473B5FB0823}" type="sibTrans" cxnId="{424CDBB4-0A6C-4542-B408-589EFC0152E4}">
      <dgm:prSet/>
      <dgm:spPr/>
      <dgm:t>
        <a:bodyPr/>
        <a:lstStyle/>
        <a:p>
          <a:endParaRPr lang="ru-RU" sz="1800"/>
        </a:p>
      </dgm:t>
    </dgm:pt>
    <dgm:pt modelId="{32A14B02-6652-4D8D-A440-6EFF890AC703}">
      <dgm:prSet phldrT="[Текст]" custT="1"/>
      <dgm:spPr/>
      <dgm:t>
        <a:bodyPr/>
        <a:lstStyle/>
        <a:p>
          <a:r>
            <a:rPr lang="ru-RU" sz="1400" dirty="0" smtClean="0"/>
            <a:t>Здоровая конкуренция за счет пресечения минимизации налогов</a:t>
          </a:r>
          <a:endParaRPr lang="ru-RU" sz="1400" dirty="0"/>
        </a:p>
      </dgm:t>
    </dgm:pt>
    <dgm:pt modelId="{1177CF00-A947-45A9-8516-B07B3D48E8EC}" type="parTrans" cxnId="{AB15F8F1-6B7F-476B-B321-A1ED8D1AFFF0}">
      <dgm:prSet/>
      <dgm:spPr/>
      <dgm:t>
        <a:bodyPr/>
        <a:lstStyle/>
        <a:p>
          <a:endParaRPr lang="ru-RU" sz="1800"/>
        </a:p>
      </dgm:t>
    </dgm:pt>
    <dgm:pt modelId="{549ED376-485F-4B88-BDC4-6096813D2132}" type="sibTrans" cxnId="{AB15F8F1-6B7F-476B-B321-A1ED8D1AFFF0}">
      <dgm:prSet/>
      <dgm:spPr/>
      <dgm:t>
        <a:bodyPr/>
        <a:lstStyle/>
        <a:p>
          <a:endParaRPr lang="ru-RU" sz="1800"/>
        </a:p>
      </dgm:t>
    </dgm:pt>
    <dgm:pt modelId="{2E3B8639-44EB-41ED-B133-D30E20CDD9B1}">
      <dgm:prSet phldrT="[Текст]" custT="1"/>
      <dgm:spPr/>
      <dgm:t>
        <a:bodyPr/>
        <a:lstStyle/>
        <a:p>
          <a:r>
            <a:rPr lang="ru-RU" sz="1400" dirty="0" smtClean="0"/>
            <a:t>Создание системы гарантированного выявления фактов занижения выручки, в том числе путем создания механизма гражданского контроля</a:t>
          </a:r>
          <a:endParaRPr lang="ru-RU" sz="1400" dirty="0"/>
        </a:p>
      </dgm:t>
    </dgm:pt>
    <dgm:pt modelId="{1CA96A0E-FBE1-469E-A263-76B43DB7BBFE}" type="parTrans" cxnId="{06EA775E-526B-45E3-8282-9B81B5096F1F}">
      <dgm:prSet/>
      <dgm:spPr/>
      <dgm:t>
        <a:bodyPr/>
        <a:lstStyle/>
        <a:p>
          <a:endParaRPr lang="ru-RU" sz="1800"/>
        </a:p>
      </dgm:t>
    </dgm:pt>
    <dgm:pt modelId="{7F376B8B-1368-4D61-985A-7132A350E5F6}" type="sibTrans" cxnId="{06EA775E-526B-45E3-8282-9B81B5096F1F}">
      <dgm:prSet/>
      <dgm:spPr/>
      <dgm:t>
        <a:bodyPr/>
        <a:lstStyle/>
        <a:p>
          <a:endParaRPr lang="ru-RU" sz="1800"/>
        </a:p>
      </dgm:t>
    </dgm:pt>
    <dgm:pt modelId="{BE74CC55-03E5-4E8D-8062-DE8B9FBFDA1D}">
      <dgm:prSet phldrT="[Текст]" custT="1"/>
      <dgm:spPr/>
      <dgm:t>
        <a:bodyPr/>
        <a:lstStyle/>
        <a:p>
          <a:r>
            <a:rPr lang="ru-RU" sz="1400" dirty="0" smtClean="0"/>
            <a:t>Качественно иной анализ процессов, возникающих в ходе экономического оборота</a:t>
          </a:r>
          <a:endParaRPr lang="ru-RU" sz="1400" dirty="0"/>
        </a:p>
      </dgm:t>
    </dgm:pt>
    <dgm:pt modelId="{6F1A1150-2B9E-4CF4-A88B-564BFE0BC6EB}" type="parTrans" cxnId="{F094A603-37C5-4FD4-A1A0-D8F5BAA55220}">
      <dgm:prSet/>
      <dgm:spPr/>
      <dgm:t>
        <a:bodyPr/>
        <a:lstStyle/>
        <a:p>
          <a:endParaRPr lang="ru-RU" sz="1800"/>
        </a:p>
      </dgm:t>
    </dgm:pt>
    <dgm:pt modelId="{CC3EAF1D-8E35-4924-AAAD-7D2A3B682CCA}" type="sibTrans" cxnId="{F094A603-37C5-4FD4-A1A0-D8F5BAA55220}">
      <dgm:prSet/>
      <dgm:spPr/>
      <dgm:t>
        <a:bodyPr/>
        <a:lstStyle/>
        <a:p>
          <a:endParaRPr lang="ru-RU" sz="1800"/>
        </a:p>
      </dgm:t>
    </dgm:pt>
    <dgm:pt modelId="{410609F6-126E-4394-B1C2-B0E120108099}">
      <dgm:prSet phldrT="[Текст]" custT="1"/>
      <dgm:spPr/>
      <dgm:t>
        <a:bodyPr/>
        <a:lstStyle/>
        <a:p>
          <a:r>
            <a:rPr lang="ru-RU" sz="1400" dirty="0" smtClean="0"/>
            <a:t>Новые возможности контроля и планирования собственного бизнеса</a:t>
          </a:r>
          <a:endParaRPr lang="ru-RU" sz="1400" dirty="0"/>
        </a:p>
      </dgm:t>
    </dgm:pt>
    <dgm:pt modelId="{5D8FFDAA-790F-4EF6-81F8-848FAF7FADC8}" type="parTrans" cxnId="{57F4BAB6-DB40-45FA-9554-9F607346EFD4}">
      <dgm:prSet/>
      <dgm:spPr/>
      <dgm:t>
        <a:bodyPr/>
        <a:lstStyle/>
        <a:p>
          <a:endParaRPr lang="ru-RU" sz="1800"/>
        </a:p>
      </dgm:t>
    </dgm:pt>
    <dgm:pt modelId="{C7E9B432-549E-4D68-9709-948888F59488}" type="sibTrans" cxnId="{57F4BAB6-DB40-45FA-9554-9F607346EFD4}">
      <dgm:prSet/>
      <dgm:spPr/>
      <dgm:t>
        <a:bodyPr/>
        <a:lstStyle/>
        <a:p>
          <a:endParaRPr lang="ru-RU" sz="1800"/>
        </a:p>
      </dgm:t>
    </dgm:pt>
    <dgm:pt modelId="{1CF4CA84-B743-401B-A52B-3A247E662F67}" type="pres">
      <dgm:prSet presAssocID="{7C5BC610-852F-43B7-8E8C-724130FA5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76609-BFB1-45FE-A6E7-E3BF5B549B9C}" type="pres">
      <dgm:prSet presAssocID="{0B682223-D286-43F3-B81A-F27E0ECF2290}" presName="parentLin" presStyleCnt="0"/>
      <dgm:spPr/>
      <dgm:t>
        <a:bodyPr/>
        <a:lstStyle/>
        <a:p>
          <a:endParaRPr lang="ru-RU"/>
        </a:p>
      </dgm:t>
    </dgm:pt>
    <dgm:pt modelId="{328512C5-B738-49CF-91F4-EAC3B8A05972}" type="pres">
      <dgm:prSet presAssocID="{0B682223-D286-43F3-B81A-F27E0ECF22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987F58-6123-45D3-B41A-6E6488AA125F}" type="pres">
      <dgm:prSet presAssocID="{0B682223-D286-43F3-B81A-F27E0ECF22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5A4C9-B501-4943-ACA2-035416F7D3E9}" type="pres">
      <dgm:prSet presAssocID="{0B682223-D286-43F3-B81A-F27E0ECF2290}" presName="negativeSpace" presStyleCnt="0"/>
      <dgm:spPr/>
      <dgm:t>
        <a:bodyPr/>
        <a:lstStyle/>
        <a:p>
          <a:endParaRPr lang="ru-RU"/>
        </a:p>
      </dgm:t>
    </dgm:pt>
    <dgm:pt modelId="{DFEC0963-F62F-471F-A743-7E6164865C2A}" type="pres">
      <dgm:prSet presAssocID="{0B682223-D286-43F3-B81A-F27E0ECF22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C3DAD-B4E7-4529-A226-6DED358F79CE}" type="pres">
      <dgm:prSet presAssocID="{07368D24-30AB-4ADC-A591-6366632C157B}" presName="spaceBetweenRectangles" presStyleCnt="0"/>
      <dgm:spPr/>
      <dgm:t>
        <a:bodyPr/>
        <a:lstStyle/>
        <a:p>
          <a:endParaRPr lang="ru-RU"/>
        </a:p>
      </dgm:t>
    </dgm:pt>
    <dgm:pt modelId="{A3E27E5D-E57B-44B9-8954-9DDB59484649}" type="pres">
      <dgm:prSet presAssocID="{CF202BA1-974B-42E1-AAC5-2B70D76969BC}" presName="parentLin" presStyleCnt="0"/>
      <dgm:spPr/>
      <dgm:t>
        <a:bodyPr/>
        <a:lstStyle/>
        <a:p>
          <a:endParaRPr lang="ru-RU"/>
        </a:p>
      </dgm:t>
    </dgm:pt>
    <dgm:pt modelId="{B1827969-BC02-4473-B0AD-450122D1E18A}" type="pres">
      <dgm:prSet presAssocID="{CF202BA1-974B-42E1-AAC5-2B70D76969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4F684D-60A3-4E83-AA00-9AB7DFDDA18C}" type="pres">
      <dgm:prSet presAssocID="{CF202BA1-974B-42E1-AAC5-2B70D76969B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81C62-4D4B-4299-B40E-D5B007AD4656}" type="pres">
      <dgm:prSet presAssocID="{CF202BA1-974B-42E1-AAC5-2B70D76969BC}" presName="negativeSpace" presStyleCnt="0"/>
      <dgm:spPr/>
      <dgm:t>
        <a:bodyPr/>
        <a:lstStyle/>
        <a:p>
          <a:endParaRPr lang="ru-RU"/>
        </a:p>
      </dgm:t>
    </dgm:pt>
    <dgm:pt modelId="{18F8EF12-2603-4A0D-99FD-1024398FE248}" type="pres">
      <dgm:prSet presAssocID="{CF202BA1-974B-42E1-AAC5-2B70D76969B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FA71-5D83-4F81-BBC7-59DEF07E575A}" type="pres">
      <dgm:prSet presAssocID="{1C7F633F-4D21-464B-9D4C-57DA99B2BBA5}" presName="spaceBetweenRectangles" presStyleCnt="0"/>
      <dgm:spPr/>
      <dgm:t>
        <a:bodyPr/>
        <a:lstStyle/>
        <a:p>
          <a:endParaRPr lang="ru-RU"/>
        </a:p>
      </dgm:t>
    </dgm:pt>
    <dgm:pt modelId="{F8102BE5-9FC8-49AC-B6BD-0F708E8517B2}" type="pres">
      <dgm:prSet presAssocID="{14D5F067-77CB-4F35-A900-97FF9FD62B70}" presName="parentLin" presStyleCnt="0"/>
      <dgm:spPr/>
      <dgm:t>
        <a:bodyPr/>
        <a:lstStyle/>
        <a:p>
          <a:endParaRPr lang="ru-RU"/>
        </a:p>
      </dgm:t>
    </dgm:pt>
    <dgm:pt modelId="{6203ACAE-9E9B-4B7C-8028-4EFC74DD368A}" type="pres">
      <dgm:prSet presAssocID="{14D5F067-77CB-4F35-A900-97FF9FD62B7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3451465-B463-467F-9B9B-6FBE813DF229}" type="pres">
      <dgm:prSet presAssocID="{14D5F067-77CB-4F35-A900-97FF9FD62B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CA336-8FCE-4900-9100-5C39B76D956B}" type="pres">
      <dgm:prSet presAssocID="{14D5F067-77CB-4F35-A900-97FF9FD62B70}" presName="negativeSpace" presStyleCnt="0"/>
      <dgm:spPr/>
      <dgm:t>
        <a:bodyPr/>
        <a:lstStyle/>
        <a:p>
          <a:endParaRPr lang="ru-RU"/>
        </a:p>
      </dgm:t>
    </dgm:pt>
    <dgm:pt modelId="{88ADFEC2-17DD-44DB-97D1-E3262D9E1437}" type="pres">
      <dgm:prSet presAssocID="{14D5F067-77CB-4F35-A900-97FF9FD62B7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FD2ED-4D64-4D78-82AB-B0433D679690}" type="presOf" srcId="{E6C02C3A-3AB2-4FB9-A369-D287A9C703B3}" destId="{88ADFEC2-17DD-44DB-97D1-E3262D9E1437}" srcOrd="0" destOrd="0" presId="urn:microsoft.com/office/officeart/2005/8/layout/list1"/>
    <dgm:cxn modelId="{B703A617-51F1-4B8B-877F-14C66FB87C09}" srcId="{0B682223-D286-43F3-B81A-F27E0ECF2290}" destId="{9C3BD915-5B21-4E69-8453-7D447F70A3D8}" srcOrd="0" destOrd="0" parTransId="{7AD7899A-6D45-4589-B6E2-CBF79482766E}" sibTransId="{3475913B-2032-439E-BB18-4C8729B92194}"/>
    <dgm:cxn modelId="{57F4BAB6-DB40-45FA-9554-9F607346EFD4}" srcId="{CF202BA1-974B-42E1-AAC5-2B70D76969BC}" destId="{410609F6-126E-4394-B1C2-B0E120108099}" srcOrd="2" destOrd="0" parTransId="{5D8FFDAA-790F-4EF6-81F8-848FAF7FADC8}" sibTransId="{C7E9B432-549E-4D68-9709-948888F59488}"/>
    <dgm:cxn modelId="{945812E6-BD19-4A6F-A243-AD1C738EC752}" srcId="{CF202BA1-974B-42E1-AAC5-2B70D76969BC}" destId="{AEACEC31-A62A-421B-B46A-04AE6CF5C071}" srcOrd="0" destOrd="0" parTransId="{2173A17E-E13B-4F85-AA5C-CAB299D33A0C}" sibTransId="{8AE9633C-5A72-42D4-8F64-13A595C1923B}"/>
    <dgm:cxn modelId="{AB15F8F1-6B7F-476B-B321-A1ED8D1AFFF0}" srcId="{CF202BA1-974B-42E1-AAC5-2B70D76969BC}" destId="{32A14B02-6652-4D8D-A440-6EFF890AC703}" srcOrd="3" destOrd="0" parTransId="{1177CF00-A947-45A9-8516-B07B3D48E8EC}" sibTransId="{549ED376-485F-4B88-BDC4-6096813D2132}"/>
    <dgm:cxn modelId="{7965DA41-DABA-4D76-A310-B50EB15F8262}" type="presOf" srcId="{9C3BD915-5B21-4E69-8453-7D447F70A3D8}" destId="{DFEC0963-F62F-471F-A743-7E6164865C2A}" srcOrd="0" destOrd="0" presId="urn:microsoft.com/office/officeart/2005/8/layout/list1"/>
    <dgm:cxn modelId="{7BFA1048-D2AD-47FB-AB83-1FA0CF77705C}" type="presOf" srcId="{410609F6-126E-4394-B1C2-B0E120108099}" destId="{18F8EF12-2603-4A0D-99FD-1024398FE248}" srcOrd="0" destOrd="2" presId="urn:microsoft.com/office/officeart/2005/8/layout/list1"/>
    <dgm:cxn modelId="{06EA775E-526B-45E3-8282-9B81B5096F1F}" srcId="{0B682223-D286-43F3-B81A-F27E0ECF2290}" destId="{2E3B8639-44EB-41ED-B133-D30E20CDD9B1}" srcOrd="2" destOrd="0" parTransId="{1CA96A0E-FBE1-469E-A263-76B43DB7BBFE}" sibTransId="{7F376B8B-1368-4D61-985A-7132A350E5F6}"/>
    <dgm:cxn modelId="{3E706CBF-926A-4132-88AE-2AC5CF20B998}" srcId="{CF202BA1-974B-42E1-AAC5-2B70D76969BC}" destId="{63EFF125-FBCA-4925-B2BD-571E120485B3}" srcOrd="1" destOrd="0" parTransId="{36373316-956C-41CE-B476-7760C4F65A84}" sibTransId="{E95C0A69-3DE2-47E7-8BDB-4F5A2ADFF297}"/>
    <dgm:cxn modelId="{B0D6522A-89CD-45F4-AD8A-BD3C566F6546}" type="presOf" srcId="{92DA133E-8479-4895-8451-79206211BD07}" destId="{DFEC0963-F62F-471F-A743-7E6164865C2A}" srcOrd="0" destOrd="1" presId="urn:microsoft.com/office/officeart/2005/8/layout/list1"/>
    <dgm:cxn modelId="{C99908A8-45CD-49A6-B96D-1B419C08E1DB}" type="presOf" srcId="{CF202BA1-974B-42E1-AAC5-2B70D76969BC}" destId="{384F684D-60A3-4E83-AA00-9AB7DFDDA18C}" srcOrd="1" destOrd="0" presId="urn:microsoft.com/office/officeart/2005/8/layout/list1"/>
    <dgm:cxn modelId="{869FD2B9-2711-4470-B0F6-B5F337FCFC11}" type="presOf" srcId="{32A14B02-6652-4D8D-A440-6EFF890AC703}" destId="{18F8EF12-2603-4A0D-99FD-1024398FE248}" srcOrd="0" destOrd="3" presId="urn:microsoft.com/office/officeart/2005/8/layout/list1"/>
    <dgm:cxn modelId="{2CEE8169-C82A-4C6E-AEC7-F2032C5534A6}" srcId="{14D5F067-77CB-4F35-A900-97FF9FD62B70}" destId="{E6C02C3A-3AB2-4FB9-A369-D287A9C703B3}" srcOrd="0" destOrd="0" parTransId="{2BBCD4BB-44CF-40DA-8A22-405B41D4F7F7}" sibTransId="{1A481CD9-4F15-40BC-A50B-C749CA6F3A2A}"/>
    <dgm:cxn modelId="{256B3F37-46EB-4C98-99A2-A5C0EF5F1DED}" type="presOf" srcId="{14D5F067-77CB-4F35-A900-97FF9FD62B70}" destId="{B3451465-B463-467F-9B9B-6FBE813DF229}" srcOrd="1" destOrd="0" presId="urn:microsoft.com/office/officeart/2005/8/layout/list1"/>
    <dgm:cxn modelId="{7A034FEE-4C77-4DA9-AFCE-ED37ADAFAE93}" srcId="{7C5BC610-852F-43B7-8E8C-724130FA519B}" destId="{CF202BA1-974B-42E1-AAC5-2B70D76969BC}" srcOrd="1" destOrd="0" parTransId="{DD5C1D7D-46FE-4587-948D-33A8CC7A7273}" sibTransId="{1C7F633F-4D21-464B-9D4C-57DA99B2BBA5}"/>
    <dgm:cxn modelId="{F094A603-37C5-4FD4-A1A0-D8F5BAA55220}" srcId="{0B682223-D286-43F3-B81A-F27E0ECF2290}" destId="{BE74CC55-03E5-4E8D-8062-DE8B9FBFDA1D}" srcOrd="3" destOrd="0" parTransId="{6F1A1150-2B9E-4CF4-A88B-564BFE0BC6EB}" sibTransId="{CC3EAF1D-8E35-4924-AAAD-7D2A3B682CCA}"/>
    <dgm:cxn modelId="{5476A421-E32B-4C32-A312-FEFAECF7D8E6}" type="presOf" srcId="{AEACEC31-A62A-421B-B46A-04AE6CF5C071}" destId="{18F8EF12-2603-4A0D-99FD-1024398FE248}" srcOrd="0" destOrd="0" presId="urn:microsoft.com/office/officeart/2005/8/layout/list1"/>
    <dgm:cxn modelId="{2A73ACF3-F230-406E-B1BD-A894B5893125}" type="presOf" srcId="{0B682223-D286-43F3-B81A-F27E0ECF2290}" destId="{328512C5-B738-49CF-91F4-EAC3B8A05972}" srcOrd="0" destOrd="0" presId="urn:microsoft.com/office/officeart/2005/8/layout/list1"/>
    <dgm:cxn modelId="{80506240-5BD5-49F4-A030-F8452FCA2711}" type="presOf" srcId="{0B682223-D286-43F3-B81A-F27E0ECF2290}" destId="{CE987F58-6123-45D3-B41A-6E6488AA125F}" srcOrd="1" destOrd="0" presId="urn:microsoft.com/office/officeart/2005/8/layout/list1"/>
    <dgm:cxn modelId="{816D17C5-03AC-4A15-8603-E5F6F23714FC}" srcId="{7C5BC610-852F-43B7-8E8C-724130FA519B}" destId="{0B682223-D286-43F3-B81A-F27E0ECF2290}" srcOrd="0" destOrd="0" parTransId="{AFB69EC0-487D-4936-818E-477EBADF0DE6}" sibTransId="{07368D24-30AB-4ADC-A591-6366632C157B}"/>
    <dgm:cxn modelId="{2E5750D1-47FA-4935-91F6-5F77CC52EE52}" type="presOf" srcId="{5500E718-1006-49EE-9AD1-C672C4DEEA12}" destId="{88ADFEC2-17DD-44DB-97D1-E3262D9E1437}" srcOrd="0" destOrd="1" presId="urn:microsoft.com/office/officeart/2005/8/layout/list1"/>
    <dgm:cxn modelId="{0D1949DF-DFC3-4F7F-8261-2A07F6F6FA92}" type="presOf" srcId="{14D5F067-77CB-4F35-A900-97FF9FD62B70}" destId="{6203ACAE-9E9B-4B7C-8028-4EFC74DD368A}" srcOrd="0" destOrd="0" presId="urn:microsoft.com/office/officeart/2005/8/layout/list1"/>
    <dgm:cxn modelId="{961B89ED-D454-40CC-B23B-19BFB7C2D160}" type="presOf" srcId="{63EFF125-FBCA-4925-B2BD-571E120485B3}" destId="{18F8EF12-2603-4A0D-99FD-1024398FE248}" srcOrd="0" destOrd="1" presId="urn:microsoft.com/office/officeart/2005/8/layout/list1"/>
    <dgm:cxn modelId="{424CDBB4-0A6C-4542-B408-589EFC0152E4}" srcId="{14D5F067-77CB-4F35-A900-97FF9FD62B70}" destId="{5500E718-1006-49EE-9AD1-C672C4DEEA12}" srcOrd="1" destOrd="0" parTransId="{DB6542E6-9A5B-41C6-A813-A2AF72985745}" sibTransId="{1B93A2F3-8A94-4AC3-8222-0473B5FB0823}"/>
    <dgm:cxn modelId="{7CC7F7D0-FE0E-467B-AD17-0B8F9DFFE283}" srcId="{0B682223-D286-43F3-B81A-F27E0ECF2290}" destId="{92DA133E-8479-4895-8451-79206211BD07}" srcOrd="1" destOrd="0" parTransId="{E784E173-9716-491F-A793-EE7F4F3FF22E}" sibTransId="{CEA38F7F-F948-4364-AD3C-7FEDAE2B7525}"/>
    <dgm:cxn modelId="{07495308-D719-4017-B594-5A85F14DA3D7}" type="presOf" srcId="{7C5BC610-852F-43B7-8E8C-724130FA519B}" destId="{1CF4CA84-B743-401B-A52B-3A247E662F67}" srcOrd="0" destOrd="0" presId="urn:microsoft.com/office/officeart/2005/8/layout/list1"/>
    <dgm:cxn modelId="{EEEA46C6-55B0-479B-84D1-70E0E47810B1}" type="presOf" srcId="{2E3B8639-44EB-41ED-B133-D30E20CDD9B1}" destId="{DFEC0963-F62F-471F-A743-7E6164865C2A}" srcOrd="0" destOrd="2" presId="urn:microsoft.com/office/officeart/2005/8/layout/list1"/>
    <dgm:cxn modelId="{EF318EE7-9FE6-418F-BD39-31D1D621CEA2}" type="presOf" srcId="{CF202BA1-974B-42E1-AAC5-2B70D76969BC}" destId="{B1827969-BC02-4473-B0AD-450122D1E18A}" srcOrd="0" destOrd="0" presId="urn:microsoft.com/office/officeart/2005/8/layout/list1"/>
    <dgm:cxn modelId="{B445D92E-91F5-4DB8-ACA0-8D526BC2B04A}" srcId="{7C5BC610-852F-43B7-8E8C-724130FA519B}" destId="{14D5F067-77CB-4F35-A900-97FF9FD62B70}" srcOrd="2" destOrd="0" parTransId="{56CA73C6-34F6-433A-8FBA-1FB57056FFA1}" sibTransId="{1C62DF44-5DD2-4A56-83CE-B42651663E74}"/>
    <dgm:cxn modelId="{0D210ACB-8550-43EA-9BA4-FF5A07C6345D}" type="presOf" srcId="{BE74CC55-03E5-4E8D-8062-DE8B9FBFDA1D}" destId="{DFEC0963-F62F-471F-A743-7E6164865C2A}" srcOrd="0" destOrd="3" presId="urn:microsoft.com/office/officeart/2005/8/layout/list1"/>
    <dgm:cxn modelId="{C23EE922-6569-4FC9-8FD3-E1B101CACF2F}" type="presParOf" srcId="{1CF4CA84-B743-401B-A52B-3A247E662F67}" destId="{E4876609-BFB1-45FE-A6E7-E3BF5B549B9C}" srcOrd="0" destOrd="0" presId="urn:microsoft.com/office/officeart/2005/8/layout/list1"/>
    <dgm:cxn modelId="{8F05C1E4-E2E5-4CE6-B80D-AAF5443D05BB}" type="presParOf" srcId="{E4876609-BFB1-45FE-A6E7-E3BF5B549B9C}" destId="{328512C5-B738-49CF-91F4-EAC3B8A05972}" srcOrd="0" destOrd="0" presId="urn:microsoft.com/office/officeart/2005/8/layout/list1"/>
    <dgm:cxn modelId="{B48106EA-2AEB-40B2-BEF1-E28C3BA27459}" type="presParOf" srcId="{E4876609-BFB1-45FE-A6E7-E3BF5B549B9C}" destId="{CE987F58-6123-45D3-B41A-6E6488AA125F}" srcOrd="1" destOrd="0" presId="urn:microsoft.com/office/officeart/2005/8/layout/list1"/>
    <dgm:cxn modelId="{32AF346F-FDC6-4D6A-AF6B-04381895DB93}" type="presParOf" srcId="{1CF4CA84-B743-401B-A52B-3A247E662F67}" destId="{A095A4C9-B501-4943-ACA2-035416F7D3E9}" srcOrd="1" destOrd="0" presId="urn:microsoft.com/office/officeart/2005/8/layout/list1"/>
    <dgm:cxn modelId="{E1773FA2-DA81-4A26-8DDE-523A20DD3B4D}" type="presParOf" srcId="{1CF4CA84-B743-401B-A52B-3A247E662F67}" destId="{DFEC0963-F62F-471F-A743-7E6164865C2A}" srcOrd="2" destOrd="0" presId="urn:microsoft.com/office/officeart/2005/8/layout/list1"/>
    <dgm:cxn modelId="{105DDB40-4FAF-4174-8C1A-1AF8A7A523BF}" type="presParOf" srcId="{1CF4CA84-B743-401B-A52B-3A247E662F67}" destId="{A39C3DAD-B4E7-4529-A226-6DED358F79CE}" srcOrd="3" destOrd="0" presId="urn:microsoft.com/office/officeart/2005/8/layout/list1"/>
    <dgm:cxn modelId="{EDCF11B2-1D9B-4D85-96D9-FCA0F9E2E8C3}" type="presParOf" srcId="{1CF4CA84-B743-401B-A52B-3A247E662F67}" destId="{A3E27E5D-E57B-44B9-8954-9DDB59484649}" srcOrd="4" destOrd="0" presId="urn:microsoft.com/office/officeart/2005/8/layout/list1"/>
    <dgm:cxn modelId="{2680C46E-21F0-4CD3-ABDB-3B20821BE327}" type="presParOf" srcId="{A3E27E5D-E57B-44B9-8954-9DDB59484649}" destId="{B1827969-BC02-4473-B0AD-450122D1E18A}" srcOrd="0" destOrd="0" presId="urn:microsoft.com/office/officeart/2005/8/layout/list1"/>
    <dgm:cxn modelId="{D268783C-76AE-4275-9B7A-71AB342BB9EB}" type="presParOf" srcId="{A3E27E5D-E57B-44B9-8954-9DDB59484649}" destId="{384F684D-60A3-4E83-AA00-9AB7DFDDA18C}" srcOrd="1" destOrd="0" presId="urn:microsoft.com/office/officeart/2005/8/layout/list1"/>
    <dgm:cxn modelId="{E1C6613E-7255-43F8-A54E-FC22E4F392E0}" type="presParOf" srcId="{1CF4CA84-B743-401B-A52B-3A247E662F67}" destId="{F0D81C62-4D4B-4299-B40E-D5B007AD4656}" srcOrd="5" destOrd="0" presId="urn:microsoft.com/office/officeart/2005/8/layout/list1"/>
    <dgm:cxn modelId="{CF6B002E-4851-40D7-9CA6-049D6B0CC0C3}" type="presParOf" srcId="{1CF4CA84-B743-401B-A52B-3A247E662F67}" destId="{18F8EF12-2603-4A0D-99FD-1024398FE248}" srcOrd="6" destOrd="0" presId="urn:microsoft.com/office/officeart/2005/8/layout/list1"/>
    <dgm:cxn modelId="{84BC5209-1CC9-4857-A686-D19C373F5736}" type="presParOf" srcId="{1CF4CA84-B743-401B-A52B-3A247E662F67}" destId="{D07FFA71-5D83-4F81-BBC7-59DEF07E575A}" srcOrd="7" destOrd="0" presId="urn:microsoft.com/office/officeart/2005/8/layout/list1"/>
    <dgm:cxn modelId="{E8B840DB-75C7-46B5-B9BB-12920C56B84D}" type="presParOf" srcId="{1CF4CA84-B743-401B-A52B-3A247E662F67}" destId="{F8102BE5-9FC8-49AC-B6BD-0F708E8517B2}" srcOrd="8" destOrd="0" presId="urn:microsoft.com/office/officeart/2005/8/layout/list1"/>
    <dgm:cxn modelId="{2805F27C-0083-4046-A29D-7042DE1608E9}" type="presParOf" srcId="{F8102BE5-9FC8-49AC-B6BD-0F708E8517B2}" destId="{6203ACAE-9E9B-4B7C-8028-4EFC74DD368A}" srcOrd="0" destOrd="0" presId="urn:microsoft.com/office/officeart/2005/8/layout/list1"/>
    <dgm:cxn modelId="{BFB190EB-04C7-4EC6-A04F-D5ACCF386F46}" type="presParOf" srcId="{F8102BE5-9FC8-49AC-B6BD-0F708E8517B2}" destId="{B3451465-B463-467F-9B9B-6FBE813DF229}" srcOrd="1" destOrd="0" presId="urn:microsoft.com/office/officeart/2005/8/layout/list1"/>
    <dgm:cxn modelId="{4C6032EF-747F-484C-B684-FE3D1F9D512C}" type="presParOf" srcId="{1CF4CA84-B743-401B-A52B-3A247E662F67}" destId="{FC4CA336-8FCE-4900-9100-5C39B76D956B}" srcOrd="9" destOrd="0" presId="urn:microsoft.com/office/officeart/2005/8/layout/list1"/>
    <dgm:cxn modelId="{9980D242-6EDC-42FB-ACCF-81AFD08064BF}" type="presParOf" srcId="{1CF4CA84-B743-401B-A52B-3A247E662F67}" destId="{88ADFEC2-17DD-44DB-97D1-E3262D9E14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24B296-AE85-41E4-8B74-7B3F89D5CB9E}" type="doc">
      <dgm:prSet loTypeId="urn:microsoft.com/office/officeart/2005/8/layout/lProcess2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BA8E4F52-1A5E-4326-BA87-7EE9953E08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не применяется, документ не выдается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739DFA75-F56B-46C3-A183-764B4A70F17D}" type="parTrans" cxnId="{41C0925C-A0CA-438A-8658-3FDE8DB6F2B4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9EA8E06-107D-4A8E-98EF-77F410497539}" type="sibTrans" cxnId="{41C0925C-A0CA-438A-8658-3FDE8DB6F2B4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42998E4-5EDD-44C8-93AF-CD35DFC86AE5}">
      <dgm:prSet phldrT="[Текст]" custT="1"/>
      <dgm:spPr/>
      <dgm:t>
        <a:bodyPr/>
        <a:lstStyle/>
        <a:p>
          <a:r>
            <a:rPr lang="ru-RU" sz="1200" smtClean="0"/>
            <a:t>При осуществлении видов деятельности  и оказании услуг, указанных в законе</a:t>
          </a:r>
          <a:endParaRPr lang="ru-RU" sz="1200" dirty="0"/>
        </a:p>
      </dgm:t>
    </dgm:pt>
    <dgm:pt modelId="{07B72D98-E690-461B-A304-718604DF2F64}" type="parTrans" cxnId="{D6D5E01C-F0C4-4AB9-A45E-C6FFDF3178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B91B2D07-DAB0-4F31-8DD4-18FBFA1222AE}" type="sibTrans" cxnId="{D6D5E01C-F0C4-4AB9-A45E-C6FFDF3178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0678920A-EFE8-4F50-9B2F-8984D090877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smtClean="0">
              <a:solidFill>
                <a:srgbClr val="FFFFFF"/>
              </a:solidFill>
            </a:rPr>
            <a:t>Кредитными организациями в автоматических устройствах для расчетов</a:t>
          </a:r>
          <a:endParaRPr lang="ru-RU" sz="1200" dirty="0">
            <a:solidFill>
              <a:srgbClr val="FFFFFF"/>
            </a:solidFill>
          </a:endParaRPr>
        </a:p>
      </dgm:t>
    </dgm:pt>
    <dgm:pt modelId="{1BC6009F-05D2-491D-81BF-18F96FC40ED1}" type="parTrans" cxnId="{F9BDB37F-12DD-4FB9-A260-0B46735D6385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CE8FD92-3251-4925-BB25-8B368470DBA8}" type="sibTrans" cxnId="{F9BDB37F-12DD-4FB9-A260-0B46735D6385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B31943B-F951-4A62-ADFA-FB052AD9532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не применяется, но документ выдается 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7E758925-EC69-4BF8-9564-7897B7126E88}" type="parTrans" cxnId="{0A9E688A-FB7C-49A9-B3B0-1176C9847F0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C0FFEFE-AE7D-43BD-ADC9-BC16486BA7E0}" type="sibTrans" cxnId="{0A9E688A-FB7C-49A9-B3B0-1176C9847F0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FBCD57B-2795-413E-A912-A3B63DF5A017}">
      <dgm:prSet phldrT="[Текст]" custT="1"/>
      <dgm:spPr/>
      <dgm:t>
        <a:bodyPr/>
        <a:lstStyle/>
        <a:p>
          <a:r>
            <a:rPr lang="ru-RU" sz="1400" dirty="0" smtClean="0"/>
            <a:t>В отдаленных или труднодоступных местностях (за исключением городов, районных центров, ПГТ) по требованию покупателя выдается документ, подтверждающий расчет </a:t>
          </a:r>
          <a:endParaRPr lang="ru-RU" sz="1400" dirty="0"/>
        </a:p>
      </dgm:t>
    </dgm:pt>
    <dgm:pt modelId="{E51D37CE-DC27-412C-A4E9-D37907E89D0F}" type="parTrans" cxnId="{C10C7199-C26F-414E-9A5C-18F7B4327A7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39976551-82AD-4567-864B-9C2F104B6512}" type="sibTrans" cxnId="{C10C7199-C26F-414E-9A5C-18F7B4327A7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17E71A4-D24D-494C-8FC6-AD5B39475EE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применяется, но с ограничениями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BCE1465C-4FA4-42D1-A6DC-6CA76B181937}" type="parTrans" cxnId="{62EDF6D2-CF4C-48D2-8DDD-3805D2E6726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93556F3-4B96-4013-B37E-1B7957274F3C}" type="sibTrans" cxnId="{62EDF6D2-CF4C-48D2-8DDD-3805D2E6726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48C6F344-C727-42AD-9A6B-E091C198A235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smtClean="0">
              <a:solidFill>
                <a:srgbClr val="FFFFFF"/>
              </a:solidFill>
            </a:rPr>
            <a:t>В отдаленных от сетей связи местностях ККТ применяется в режиме без передачи фискальных документов</a:t>
          </a:r>
          <a:endParaRPr lang="ru-RU" sz="1200" dirty="0">
            <a:solidFill>
              <a:srgbClr val="FFFFFF"/>
            </a:solidFill>
          </a:endParaRPr>
        </a:p>
      </dgm:t>
    </dgm:pt>
    <dgm:pt modelId="{7BBF9709-FE11-4B5A-8BEC-30F5CCAF3C36}" type="parTrans" cxnId="{A22C5AA7-2CE0-47CD-88A5-B5093276A38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004E4199-445E-49F8-8390-FD8DB8F17E05}" type="sibTrans" cxnId="{A22C5AA7-2CE0-47CD-88A5-B5093276A38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55792E26-12CC-4D40-9462-C44716AB0465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smtClean="0">
              <a:solidFill>
                <a:srgbClr val="FFFFFF"/>
              </a:solidFill>
            </a:rPr>
            <a:t>При расчетах с использованием ЭСП в сети Интернет чек или БСО не печатается, а направляется покупателю в электронной форме</a:t>
          </a:r>
          <a:endParaRPr lang="ru-RU" sz="1200" dirty="0">
            <a:solidFill>
              <a:srgbClr val="FFFFFF"/>
            </a:solidFill>
          </a:endParaRPr>
        </a:p>
      </dgm:t>
    </dgm:pt>
    <dgm:pt modelId="{9A41F77D-6B6D-412C-ABF7-B4313D1DBE02}" type="parTrans" cxnId="{7A1AACD8-7735-4156-A617-E15F376C871E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450ECAC0-F7D5-4E3A-BA4E-CFF8A909F4B7}" type="sibTrans" cxnId="{7A1AACD8-7735-4156-A617-E15F376C871E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BC85D1E8-D1F7-4BBC-B2C5-41989D2B300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FFFFFF"/>
              </a:solidFill>
            </a:rPr>
            <a:t>При расчетах с использованием ЭСП без его предъявления между организациями и ИП</a:t>
          </a:r>
          <a:endParaRPr lang="ru-RU" sz="1200" dirty="0">
            <a:solidFill>
              <a:srgbClr val="FFFFFF"/>
            </a:solidFill>
          </a:endParaRPr>
        </a:p>
      </dgm:t>
    </dgm:pt>
    <dgm:pt modelId="{0C70BE65-2DF1-48D8-9AC1-E5A9D447D4CD}" type="parTrans" cxnId="{1398B4C9-18F8-4EB4-B02B-009CE4D7EB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4C5AF6B-C52A-4140-B582-1DD4C93D49B7}" type="sibTrans" cxnId="{1398B4C9-18F8-4EB4-B02B-009CE4D7EB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6FFBB3D-CC4C-4EBB-BC08-C21C9499B37F}" type="pres">
      <dgm:prSet presAssocID="{9824B296-AE85-41E4-8B74-7B3F89D5CB9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3BCB9-0A1E-49C1-835A-F8BCA59B057A}" type="pres">
      <dgm:prSet presAssocID="{BA8E4F52-1A5E-4326-BA87-7EE9953E0853}" presName="compNode" presStyleCnt="0"/>
      <dgm:spPr/>
    </dgm:pt>
    <dgm:pt modelId="{81761E7C-705A-4F45-A355-1F481186CB2C}" type="pres">
      <dgm:prSet presAssocID="{BA8E4F52-1A5E-4326-BA87-7EE9953E0853}" presName="aNode" presStyleLbl="bgShp" presStyleIdx="0" presStyleCnt="3"/>
      <dgm:spPr/>
      <dgm:t>
        <a:bodyPr/>
        <a:lstStyle/>
        <a:p>
          <a:endParaRPr lang="ru-RU"/>
        </a:p>
      </dgm:t>
    </dgm:pt>
    <dgm:pt modelId="{44DA1F45-68DB-4711-8E20-A05369631935}" type="pres">
      <dgm:prSet presAssocID="{BA8E4F52-1A5E-4326-BA87-7EE9953E0853}" presName="textNode" presStyleLbl="bgShp" presStyleIdx="0" presStyleCnt="3"/>
      <dgm:spPr/>
      <dgm:t>
        <a:bodyPr/>
        <a:lstStyle/>
        <a:p>
          <a:endParaRPr lang="ru-RU"/>
        </a:p>
      </dgm:t>
    </dgm:pt>
    <dgm:pt modelId="{E1EFD628-4543-455B-8994-CBB71854F645}" type="pres">
      <dgm:prSet presAssocID="{BA8E4F52-1A5E-4326-BA87-7EE9953E0853}" presName="compChildNode" presStyleCnt="0"/>
      <dgm:spPr/>
    </dgm:pt>
    <dgm:pt modelId="{4008DD56-D02C-4D6F-910E-300D4184224F}" type="pres">
      <dgm:prSet presAssocID="{BA8E4F52-1A5E-4326-BA87-7EE9953E0853}" presName="theInnerList" presStyleCnt="0"/>
      <dgm:spPr/>
    </dgm:pt>
    <dgm:pt modelId="{7C6B217A-316D-4FBC-A186-B42D366F63FE}" type="pres">
      <dgm:prSet presAssocID="{242998E4-5EDD-44C8-93AF-CD35DFC86AE5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582EE-F2D1-4F9E-80B7-8F6CC457B66C}" type="pres">
      <dgm:prSet presAssocID="{242998E4-5EDD-44C8-93AF-CD35DFC86AE5}" presName="aSpace2" presStyleCnt="0"/>
      <dgm:spPr/>
    </dgm:pt>
    <dgm:pt modelId="{1E37CF67-C879-40BC-B2A8-1E810652D131}" type="pres">
      <dgm:prSet presAssocID="{0678920A-EFE8-4F50-9B2F-8984D090877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46875-07A4-4222-BF29-EA8F49F3E68D}" type="pres">
      <dgm:prSet presAssocID="{0678920A-EFE8-4F50-9B2F-8984D090877F}" presName="aSpace2" presStyleCnt="0"/>
      <dgm:spPr/>
    </dgm:pt>
    <dgm:pt modelId="{89D5711F-C1AF-4723-9984-899470BF5E09}" type="pres">
      <dgm:prSet presAssocID="{BC85D1E8-D1F7-4BBC-B2C5-41989D2B300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44170-F77C-4F15-826E-75E197FB13D8}" type="pres">
      <dgm:prSet presAssocID="{BA8E4F52-1A5E-4326-BA87-7EE9953E0853}" presName="aSpace" presStyleCnt="0"/>
      <dgm:spPr/>
    </dgm:pt>
    <dgm:pt modelId="{7F775442-8BA1-465E-B1FD-57C2B79879FF}" type="pres">
      <dgm:prSet presAssocID="{FB31943B-F951-4A62-ADFA-FB052AD9532A}" presName="compNode" presStyleCnt="0"/>
      <dgm:spPr/>
    </dgm:pt>
    <dgm:pt modelId="{06BC0A6B-474B-44C4-9563-611F8E49DAD1}" type="pres">
      <dgm:prSet presAssocID="{FB31943B-F951-4A62-ADFA-FB052AD9532A}" presName="aNode" presStyleLbl="bgShp" presStyleIdx="1" presStyleCnt="3"/>
      <dgm:spPr/>
      <dgm:t>
        <a:bodyPr/>
        <a:lstStyle/>
        <a:p>
          <a:endParaRPr lang="ru-RU"/>
        </a:p>
      </dgm:t>
    </dgm:pt>
    <dgm:pt modelId="{8D2181CC-EA85-468E-B2DA-4C97F55D4C43}" type="pres">
      <dgm:prSet presAssocID="{FB31943B-F951-4A62-ADFA-FB052AD9532A}" presName="textNode" presStyleLbl="bgShp" presStyleIdx="1" presStyleCnt="3"/>
      <dgm:spPr/>
      <dgm:t>
        <a:bodyPr/>
        <a:lstStyle/>
        <a:p>
          <a:endParaRPr lang="ru-RU"/>
        </a:p>
      </dgm:t>
    </dgm:pt>
    <dgm:pt modelId="{7F3165DA-F42A-45F4-978B-CE5C4B2EC4C2}" type="pres">
      <dgm:prSet presAssocID="{FB31943B-F951-4A62-ADFA-FB052AD9532A}" presName="compChildNode" presStyleCnt="0"/>
      <dgm:spPr/>
    </dgm:pt>
    <dgm:pt modelId="{E76053BE-7734-49F3-8EA8-3D342A5CA1C6}" type="pres">
      <dgm:prSet presAssocID="{FB31943B-F951-4A62-ADFA-FB052AD9532A}" presName="theInnerList" presStyleCnt="0"/>
      <dgm:spPr/>
    </dgm:pt>
    <dgm:pt modelId="{5A6BC811-4FE7-4BD0-844E-EA20CFD902D2}" type="pres">
      <dgm:prSet presAssocID="{EFBCD57B-2795-413E-A912-A3B63DF5A01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CCFAF-1CED-460B-9CAC-BFB46A8A37D9}" type="pres">
      <dgm:prSet presAssocID="{FB31943B-F951-4A62-ADFA-FB052AD9532A}" presName="aSpace" presStyleCnt="0"/>
      <dgm:spPr/>
    </dgm:pt>
    <dgm:pt modelId="{62347BD1-29B8-406A-8CA3-0808C1F9475B}" type="pres">
      <dgm:prSet presAssocID="{917E71A4-D24D-494C-8FC6-AD5B39475EE8}" presName="compNode" presStyleCnt="0"/>
      <dgm:spPr/>
    </dgm:pt>
    <dgm:pt modelId="{5E257BB2-E90A-4CFC-B87D-47CF217610CE}" type="pres">
      <dgm:prSet presAssocID="{917E71A4-D24D-494C-8FC6-AD5B39475EE8}" presName="aNode" presStyleLbl="bgShp" presStyleIdx="2" presStyleCnt="3"/>
      <dgm:spPr/>
      <dgm:t>
        <a:bodyPr/>
        <a:lstStyle/>
        <a:p>
          <a:endParaRPr lang="ru-RU"/>
        </a:p>
      </dgm:t>
    </dgm:pt>
    <dgm:pt modelId="{0A44690B-0C67-41B8-99CD-E1F02276B777}" type="pres">
      <dgm:prSet presAssocID="{917E71A4-D24D-494C-8FC6-AD5B39475EE8}" presName="textNode" presStyleLbl="bgShp" presStyleIdx="2" presStyleCnt="3"/>
      <dgm:spPr/>
      <dgm:t>
        <a:bodyPr/>
        <a:lstStyle/>
        <a:p>
          <a:endParaRPr lang="ru-RU"/>
        </a:p>
      </dgm:t>
    </dgm:pt>
    <dgm:pt modelId="{59A57C67-E226-4B17-94C0-005F87D74525}" type="pres">
      <dgm:prSet presAssocID="{917E71A4-D24D-494C-8FC6-AD5B39475EE8}" presName="compChildNode" presStyleCnt="0"/>
      <dgm:spPr/>
    </dgm:pt>
    <dgm:pt modelId="{1DB5F017-F32B-4A2C-A60C-3425BA084152}" type="pres">
      <dgm:prSet presAssocID="{917E71A4-D24D-494C-8FC6-AD5B39475EE8}" presName="theInnerList" presStyleCnt="0"/>
      <dgm:spPr/>
    </dgm:pt>
    <dgm:pt modelId="{203D88BD-1358-49AB-A95D-476C530A2EE8}" type="pres">
      <dgm:prSet presAssocID="{48C6F344-C727-42AD-9A6B-E091C198A23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8F31B-8D37-4A4C-8EC2-562E2CA4A0C1}" type="pres">
      <dgm:prSet presAssocID="{48C6F344-C727-42AD-9A6B-E091C198A235}" presName="aSpace2" presStyleCnt="0"/>
      <dgm:spPr/>
    </dgm:pt>
    <dgm:pt modelId="{69246FB1-5442-4894-B295-8DA24E7E29A0}" type="pres">
      <dgm:prSet presAssocID="{55792E26-12CC-4D40-9462-C44716AB046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A9C37-BB7B-45EA-AFA2-FD474728BDB9}" type="presOf" srcId="{242998E4-5EDD-44C8-93AF-CD35DFC86AE5}" destId="{7C6B217A-316D-4FBC-A186-B42D366F63FE}" srcOrd="0" destOrd="0" presId="urn:microsoft.com/office/officeart/2005/8/layout/lProcess2"/>
    <dgm:cxn modelId="{62EDF6D2-CF4C-48D2-8DDD-3805D2E67269}" srcId="{9824B296-AE85-41E4-8B74-7B3F89D5CB9E}" destId="{917E71A4-D24D-494C-8FC6-AD5B39475EE8}" srcOrd="2" destOrd="0" parTransId="{BCE1465C-4FA4-42D1-A6DC-6CA76B181937}" sibTransId="{993556F3-4B96-4013-B37E-1B7957274F3C}"/>
    <dgm:cxn modelId="{A22C5AA7-2CE0-47CD-88A5-B5093276A389}" srcId="{917E71A4-D24D-494C-8FC6-AD5B39475EE8}" destId="{48C6F344-C727-42AD-9A6B-E091C198A235}" srcOrd="0" destOrd="0" parTransId="{7BBF9709-FE11-4B5A-8BEC-30F5CCAF3C36}" sibTransId="{004E4199-445E-49F8-8390-FD8DB8F17E05}"/>
    <dgm:cxn modelId="{4A45B017-04B3-4978-8FC6-ED1A7F74A08F}" type="presOf" srcId="{BA8E4F52-1A5E-4326-BA87-7EE9953E0853}" destId="{81761E7C-705A-4F45-A355-1F481186CB2C}" srcOrd="0" destOrd="0" presId="urn:microsoft.com/office/officeart/2005/8/layout/lProcess2"/>
    <dgm:cxn modelId="{BC169338-72B9-4DF1-8A36-4154AAC00963}" type="presOf" srcId="{917E71A4-D24D-494C-8FC6-AD5B39475EE8}" destId="{0A44690B-0C67-41B8-99CD-E1F02276B777}" srcOrd="1" destOrd="0" presId="urn:microsoft.com/office/officeart/2005/8/layout/lProcess2"/>
    <dgm:cxn modelId="{A2C20A35-9DAC-49C6-93D5-3FFAB939EAE5}" type="presOf" srcId="{EFBCD57B-2795-413E-A912-A3B63DF5A017}" destId="{5A6BC811-4FE7-4BD0-844E-EA20CFD902D2}" srcOrd="0" destOrd="0" presId="urn:microsoft.com/office/officeart/2005/8/layout/lProcess2"/>
    <dgm:cxn modelId="{EBD488DC-05B8-4410-BC52-71412DCBF795}" type="presOf" srcId="{BA8E4F52-1A5E-4326-BA87-7EE9953E0853}" destId="{44DA1F45-68DB-4711-8E20-A05369631935}" srcOrd="1" destOrd="0" presId="urn:microsoft.com/office/officeart/2005/8/layout/lProcess2"/>
    <dgm:cxn modelId="{6510CEF6-44EE-45BE-9EE0-3F580986206C}" type="presOf" srcId="{FB31943B-F951-4A62-ADFA-FB052AD9532A}" destId="{06BC0A6B-474B-44C4-9563-611F8E49DAD1}" srcOrd="0" destOrd="0" presId="urn:microsoft.com/office/officeart/2005/8/layout/lProcess2"/>
    <dgm:cxn modelId="{92AD89D7-86D3-4ABD-B573-40148349828B}" type="presOf" srcId="{FB31943B-F951-4A62-ADFA-FB052AD9532A}" destId="{8D2181CC-EA85-468E-B2DA-4C97F55D4C43}" srcOrd="1" destOrd="0" presId="urn:microsoft.com/office/officeart/2005/8/layout/lProcess2"/>
    <dgm:cxn modelId="{F9BDB37F-12DD-4FB9-A260-0B46735D6385}" srcId="{BA8E4F52-1A5E-4326-BA87-7EE9953E0853}" destId="{0678920A-EFE8-4F50-9B2F-8984D090877F}" srcOrd="1" destOrd="0" parTransId="{1BC6009F-05D2-491D-81BF-18F96FC40ED1}" sibTransId="{ECE8FD92-3251-4925-BB25-8B368470DBA8}"/>
    <dgm:cxn modelId="{3846CC1C-4BFF-474F-8111-6DDF6F3E5821}" type="presOf" srcId="{55792E26-12CC-4D40-9462-C44716AB0465}" destId="{69246FB1-5442-4894-B295-8DA24E7E29A0}" srcOrd="0" destOrd="0" presId="urn:microsoft.com/office/officeart/2005/8/layout/lProcess2"/>
    <dgm:cxn modelId="{C10C7199-C26F-414E-9A5C-18F7B4327A72}" srcId="{FB31943B-F951-4A62-ADFA-FB052AD9532A}" destId="{EFBCD57B-2795-413E-A912-A3B63DF5A017}" srcOrd="0" destOrd="0" parTransId="{E51D37CE-DC27-412C-A4E9-D37907E89D0F}" sibTransId="{39976551-82AD-4567-864B-9C2F104B6512}"/>
    <dgm:cxn modelId="{0A9E688A-FB7C-49A9-B3B0-1176C9847F02}" srcId="{9824B296-AE85-41E4-8B74-7B3F89D5CB9E}" destId="{FB31943B-F951-4A62-ADFA-FB052AD9532A}" srcOrd="1" destOrd="0" parTransId="{7E758925-EC69-4BF8-9564-7897B7126E88}" sibTransId="{FC0FFEFE-AE7D-43BD-ADC9-BC16486BA7E0}"/>
    <dgm:cxn modelId="{1398B4C9-18F8-4EB4-B02B-009CE4D7EBC8}" srcId="{BA8E4F52-1A5E-4326-BA87-7EE9953E0853}" destId="{BC85D1E8-D1F7-4BBC-B2C5-41989D2B3000}" srcOrd="2" destOrd="0" parTransId="{0C70BE65-2DF1-48D8-9AC1-E5A9D447D4CD}" sibTransId="{E4C5AF6B-C52A-4140-B582-1DD4C93D49B7}"/>
    <dgm:cxn modelId="{5321FA9F-65E3-41AA-A634-4C4245EE1A45}" type="presOf" srcId="{917E71A4-D24D-494C-8FC6-AD5B39475EE8}" destId="{5E257BB2-E90A-4CFC-B87D-47CF217610CE}" srcOrd="0" destOrd="0" presId="urn:microsoft.com/office/officeart/2005/8/layout/lProcess2"/>
    <dgm:cxn modelId="{D6D5E01C-F0C4-4AB9-A45E-C6FFDF3178C8}" srcId="{BA8E4F52-1A5E-4326-BA87-7EE9953E0853}" destId="{242998E4-5EDD-44C8-93AF-CD35DFC86AE5}" srcOrd="0" destOrd="0" parTransId="{07B72D98-E690-461B-A304-718604DF2F64}" sibTransId="{B91B2D07-DAB0-4F31-8DD4-18FBFA1222AE}"/>
    <dgm:cxn modelId="{A3EDAD89-A074-4DD7-A78F-1BAD7FFA6489}" type="presOf" srcId="{48C6F344-C727-42AD-9A6B-E091C198A235}" destId="{203D88BD-1358-49AB-A95D-476C530A2EE8}" srcOrd="0" destOrd="0" presId="urn:microsoft.com/office/officeart/2005/8/layout/lProcess2"/>
    <dgm:cxn modelId="{6DAEACA6-5970-4DFD-A5F9-E0B443E13D87}" type="presOf" srcId="{BC85D1E8-D1F7-4BBC-B2C5-41989D2B3000}" destId="{89D5711F-C1AF-4723-9984-899470BF5E09}" srcOrd="0" destOrd="0" presId="urn:microsoft.com/office/officeart/2005/8/layout/lProcess2"/>
    <dgm:cxn modelId="{41C0925C-A0CA-438A-8658-3FDE8DB6F2B4}" srcId="{9824B296-AE85-41E4-8B74-7B3F89D5CB9E}" destId="{BA8E4F52-1A5E-4326-BA87-7EE9953E0853}" srcOrd="0" destOrd="0" parTransId="{739DFA75-F56B-46C3-A183-764B4A70F17D}" sibTransId="{F9EA8E06-107D-4A8E-98EF-77F410497539}"/>
    <dgm:cxn modelId="{8C0B5DC7-D0D9-43D9-B479-FF7915552DEC}" type="presOf" srcId="{0678920A-EFE8-4F50-9B2F-8984D090877F}" destId="{1E37CF67-C879-40BC-B2A8-1E810652D131}" srcOrd="0" destOrd="0" presId="urn:microsoft.com/office/officeart/2005/8/layout/lProcess2"/>
    <dgm:cxn modelId="{7A1AACD8-7735-4156-A617-E15F376C871E}" srcId="{917E71A4-D24D-494C-8FC6-AD5B39475EE8}" destId="{55792E26-12CC-4D40-9462-C44716AB0465}" srcOrd="1" destOrd="0" parTransId="{9A41F77D-6B6D-412C-ABF7-B4313D1DBE02}" sibTransId="{450ECAC0-F7D5-4E3A-BA4E-CFF8A909F4B7}"/>
    <dgm:cxn modelId="{F260E87B-11A6-49EC-A0E1-6B3AF0AE4483}" type="presOf" srcId="{9824B296-AE85-41E4-8B74-7B3F89D5CB9E}" destId="{26FFBB3D-CC4C-4EBB-BC08-C21C9499B37F}" srcOrd="0" destOrd="0" presId="urn:microsoft.com/office/officeart/2005/8/layout/lProcess2"/>
    <dgm:cxn modelId="{962167AB-925C-4858-9EF9-3DF81BF5FA01}" type="presParOf" srcId="{26FFBB3D-CC4C-4EBB-BC08-C21C9499B37F}" destId="{6A73BCB9-0A1E-49C1-835A-F8BCA59B057A}" srcOrd="0" destOrd="0" presId="urn:microsoft.com/office/officeart/2005/8/layout/lProcess2"/>
    <dgm:cxn modelId="{AFF5F8CE-75C1-4D35-AB1D-11C2FEE3C52C}" type="presParOf" srcId="{6A73BCB9-0A1E-49C1-835A-F8BCA59B057A}" destId="{81761E7C-705A-4F45-A355-1F481186CB2C}" srcOrd="0" destOrd="0" presId="urn:microsoft.com/office/officeart/2005/8/layout/lProcess2"/>
    <dgm:cxn modelId="{1A78E92E-32CC-40A1-8B0A-9C074D6A366F}" type="presParOf" srcId="{6A73BCB9-0A1E-49C1-835A-F8BCA59B057A}" destId="{44DA1F45-68DB-4711-8E20-A05369631935}" srcOrd="1" destOrd="0" presId="urn:microsoft.com/office/officeart/2005/8/layout/lProcess2"/>
    <dgm:cxn modelId="{D1978E75-9516-4EA1-951C-1E85A485A18B}" type="presParOf" srcId="{6A73BCB9-0A1E-49C1-835A-F8BCA59B057A}" destId="{E1EFD628-4543-455B-8994-CBB71854F645}" srcOrd="2" destOrd="0" presId="urn:microsoft.com/office/officeart/2005/8/layout/lProcess2"/>
    <dgm:cxn modelId="{9D16782F-0F0D-46C5-9B6B-7C780BFD10BC}" type="presParOf" srcId="{E1EFD628-4543-455B-8994-CBB71854F645}" destId="{4008DD56-D02C-4D6F-910E-300D4184224F}" srcOrd="0" destOrd="0" presId="urn:microsoft.com/office/officeart/2005/8/layout/lProcess2"/>
    <dgm:cxn modelId="{C28469F4-CB21-42A4-919F-52CCACE14834}" type="presParOf" srcId="{4008DD56-D02C-4D6F-910E-300D4184224F}" destId="{7C6B217A-316D-4FBC-A186-B42D366F63FE}" srcOrd="0" destOrd="0" presId="urn:microsoft.com/office/officeart/2005/8/layout/lProcess2"/>
    <dgm:cxn modelId="{91F419A4-D888-4830-9384-3DC663C166A6}" type="presParOf" srcId="{4008DD56-D02C-4D6F-910E-300D4184224F}" destId="{7B2582EE-F2D1-4F9E-80B7-8F6CC457B66C}" srcOrd="1" destOrd="0" presId="urn:microsoft.com/office/officeart/2005/8/layout/lProcess2"/>
    <dgm:cxn modelId="{EEE9D98A-2D03-4C79-99C8-6DF75300EB94}" type="presParOf" srcId="{4008DD56-D02C-4D6F-910E-300D4184224F}" destId="{1E37CF67-C879-40BC-B2A8-1E810652D131}" srcOrd="2" destOrd="0" presId="urn:microsoft.com/office/officeart/2005/8/layout/lProcess2"/>
    <dgm:cxn modelId="{C6E68FE8-A0E1-480F-A8AC-AED9B0CCF242}" type="presParOf" srcId="{4008DD56-D02C-4D6F-910E-300D4184224F}" destId="{C4646875-07A4-4222-BF29-EA8F49F3E68D}" srcOrd="3" destOrd="0" presId="urn:microsoft.com/office/officeart/2005/8/layout/lProcess2"/>
    <dgm:cxn modelId="{04A6BE62-3B81-4ACC-BCC6-29903009700F}" type="presParOf" srcId="{4008DD56-D02C-4D6F-910E-300D4184224F}" destId="{89D5711F-C1AF-4723-9984-899470BF5E09}" srcOrd="4" destOrd="0" presId="urn:microsoft.com/office/officeart/2005/8/layout/lProcess2"/>
    <dgm:cxn modelId="{9835AB34-9218-4650-BBD0-909210A637CA}" type="presParOf" srcId="{26FFBB3D-CC4C-4EBB-BC08-C21C9499B37F}" destId="{A4244170-F77C-4F15-826E-75E197FB13D8}" srcOrd="1" destOrd="0" presId="urn:microsoft.com/office/officeart/2005/8/layout/lProcess2"/>
    <dgm:cxn modelId="{B5DADDAA-9DE9-4DE7-B533-33886D8EF1C4}" type="presParOf" srcId="{26FFBB3D-CC4C-4EBB-BC08-C21C9499B37F}" destId="{7F775442-8BA1-465E-B1FD-57C2B79879FF}" srcOrd="2" destOrd="0" presId="urn:microsoft.com/office/officeart/2005/8/layout/lProcess2"/>
    <dgm:cxn modelId="{E32C5D22-7070-4B37-9265-01FD251E0680}" type="presParOf" srcId="{7F775442-8BA1-465E-B1FD-57C2B79879FF}" destId="{06BC0A6B-474B-44C4-9563-611F8E49DAD1}" srcOrd="0" destOrd="0" presId="urn:microsoft.com/office/officeart/2005/8/layout/lProcess2"/>
    <dgm:cxn modelId="{75CFCAE2-5562-47F5-AAFC-5EE67BFF3D20}" type="presParOf" srcId="{7F775442-8BA1-465E-B1FD-57C2B79879FF}" destId="{8D2181CC-EA85-468E-B2DA-4C97F55D4C43}" srcOrd="1" destOrd="0" presId="urn:microsoft.com/office/officeart/2005/8/layout/lProcess2"/>
    <dgm:cxn modelId="{60D1DBE3-8323-4D51-96A5-1C1D5A8CEB5A}" type="presParOf" srcId="{7F775442-8BA1-465E-B1FD-57C2B79879FF}" destId="{7F3165DA-F42A-45F4-978B-CE5C4B2EC4C2}" srcOrd="2" destOrd="0" presId="urn:microsoft.com/office/officeart/2005/8/layout/lProcess2"/>
    <dgm:cxn modelId="{FDEE8275-E9C6-475A-B4C8-DD6D8CF201C2}" type="presParOf" srcId="{7F3165DA-F42A-45F4-978B-CE5C4B2EC4C2}" destId="{E76053BE-7734-49F3-8EA8-3D342A5CA1C6}" srcOrd="0" destOrd="0" presId="urn:microsoft.com/office/officeart/2005/8/layout/lProcess2"/>
    <dgm:cxn modelId="{C41DEF1C-A78D-4DC9-9377-49BCED7A85D6}" type="presParOf" srcId="{E76053BE-7734-49F3-8EA8-3D342A5CA1C6}" destId="{5A6BC811-4FE7-4BD0-844E-EA20CFD902D2}" srcOrd="0" destOrd="0" presId="urn:microsoft.com/office/officeart/2005/8/layout/lProcess2"/>
    <dgm:cxn modelId="{FC696F51-8235-473D-8C64-F87BAB0BC804}" type="presParOf" srcId="{26FFBB3D-CC4C-4EBB-BC08-C21C9499B37F}" destId="{0CDCCFAF-1CED-460B-9CAC-BFB46A8A37D9}" srcOrd="3" destOrd="0" presId="urn:microsoft.com/office/officeart/2005/8/layout/lProcess2"/>
    <dgm:cxn modelId="{0661730C-6B81-4844-AF7B-E64FCF8C68C8}" type="presParOf" srcId="{26FFBB3D-CC4C-4EBB-BC08-C21C9499B37F}" destId="{62347BD1-29B8-406A-8CA3-0808C1F9475B}" srcOrd="4" destOrd="0" presId="urn:microsoft.com/office/officeart/2005/8/layout/lProcess2"/>
    <dgm:cxn modelId="{8D766535-6CCA-4B0C-9683-23D1F4FDB0CD}" type="presParOf" srcId="{62347BD1-29B8-406A-8CA3-0808C1F9475B}" destId="{5E257BB2-E90A-4CFC-B87D-47CF217610CE}" srcOrd="0" destOrd="0" presId="urn:microsoft.com/office/officeart/2005/8/layout/lProcess2"/>
    <dgm:cxn modelId="{7C81FCAC-D46F-41A6-9058-BECFBFF909B6}" type="presParOf" srcId="{62347BD1-29B8-406A-8CA3-0808C1F9475B}" destId="{0A44690B-0C67-41B8-99CD-E1F02276B777}" srcOrd="1" destOrd="0" presId="urn:microsoft.com/office/officeart/2005/8/layout/lProcess2"/>
    <dgm:cxn modelId="{7297AA66-DD04-4ACB-B086-7B7980A8A4A4}" type="presParOf" srcId="{62347BD1-29B8-406A-8CA3-0808C1F9475B}" destId="{59A57C67-E226-4B17-94C0-005F87D74525}" srcOrd="2" destOrd="0" presId="urn:microsoft.com/office/officeart/2005/8/layout/lProcess2"/>
    <dgm:cxn modelId="{07EA1FB7-FE24-435D-B2FF-DE5AE53D15AA}" type="presParOf" srcId="{59A57C67-E226-4B17-94C0-005F87D74525}" destId="{1DB5F017-F32B-4A2C-A60C-3425BA084152}" srcOrd="0" destOrd="0" presId="urn:microsoft.com/office/officeart/2005/8/layout/lProcess2"/>
    <dgm:cxn modelId="{0928F61B-E874-428A-9DB9-4F966D9405B7}" type="presParOf" srcId="{1DB5F017-F32B-4A2C-A60C-3425BA084152}" destId="{203D88BD-1358-49AB-A95D-476C530A2EE8}" srcOrd="0" destOrd="0" presId="urn:microsoft.com/office/officeart/2005/8/layout/lProcess2"/>
    <dgm:cxn modelId="{5C1FFB4D-0A55-4A91-98DE-D556842AEB23}" type="presParOf" srcId="{1DB5F017-F32B-4A2C-A60C-3425BA084152}" destId="{31E8F31B-8D37-4A4C-8EC2-562E2CA4A0C1}" srcOrd="1" destOrd="0" presId="urn:microsoft.com/office/officeart/2005/8/layout/lProcess2"/>
    <dgm:cxn modelId="{FE69A721-1BCD-4E2F-8037-78D7266EB292}" type="presParOf" srcId="{1DB5F017-F32B-4A2C-A60C-3425BA084152}" destId="{69246FB1-5442-4894-B295-8DA24E7E29A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6C3E8F-9846-4D49-B68B-9206A636A923}" type="doc">
      <dgm:prSet loTypeId="urn:microsoft.com/office/officeart/2009/3/layout/PieProcess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A0C32CE5-023D-408C-9FC8-7A439AB5031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097D134-A339-41EF-BD40-B81EDCBFF9F3}" type="parTrans" cxnId="{214F9BF5-41F2-4AB7-B45E-DF2BBF62E7BE}">
      <dgm:prSet/>
      <dgm:spPr/>
      <dgm:t>
        <a:bodyPr/>
        <a:lstStyle/>
        <a:p>
          <a:endParaRPr lang="ru-RU"/>
        </a:p>
      </dgm:t>
    </dgm:pt>
    <dgm:pt modelId="{A7017F2A-C3BC-4787-B0C0-A2D1043ECE71}" type="sibTrans" cxnId="{214F9BF5-41F2-4AB7-B45E-DF2BBF62E7BE}">
      <dgm:prSet/>
      <dgm:spPr/>
      <dgm:t>
        <a:bodyPr/>
        <a:lstStyle/>
        <a:p>
          <a:endParaRPr lang="ru-RU"/>
        </a:p>
      </dgm:t>
    </dgm:pt>
    <dgm:pt modelId="{E97C46B4-9B3A-4B89-BFBE-AB2776BC5602}">
      <dgm:prSet phldrT="[Текст]" custT="1"/>
      <dgm:spPr/>
      <dgm:t>
        <a:bodyPr/>
        <a:lstStyle/>
        <a:p>
          <a:r>
            <a:rPr lang="ru-RU" sz="1800" dirty="0" smtClean="0"/>
            <a:t>Запись и хранение </a:t>
          </a:r>
          <a:r>
            <a:rPr lang="ru-RU" sz="1800" u="sng" dirty="0" smtClean="0"/>
            <a:t>фискальных данных</a:t>
          </a:r>
          <a:r>
            <a:rPr lang="ru-RU" sz="1800" dirty="0" smtClean="0"/>
            <a:t> в фискальных накопителях (аналог ЭКЛЗ)</a:t>
          </a:r>
          <a:endParaRPr lang="ru-RU" sz="1800" dirty="0"/>
        </a:p>
      </dgm:t>
    </dgm:pt>
    <dgm:pt modelId="{12E41F46-BAFF-42F0-946A-D783A1502637}" type="parTrans" cxnId="{F675DD30-1489-449E-8A0F-F71CB56B773D}">
      <dgm:prSet/>
      <dgm:spPr/>
      <dgm:t>
        <a:bodyPr/>
        <a:lstStyle/>
        <a:p>
          <a:endParaRPr lang="ru-RU"/>
        </a:p>
      </dgm:t>
    </dgm:pt>
    <dgm:pt modelId="{93FD4D5B-8F9C-4F78-9581-9B3035768704}" type="sibTrans" cxnId="{F675DD30-1489-449E-8A0F-F71CB56B773D}">
      <dgm:prSet/>
      <dgm:spPr/>
      <dgm:t>
        <a:bodyPr/>
        <a:lstStyle/>
        <a:p>
          <a:endParaRPr lang="ru-RU"/>
        </a:p>
      </dgm:t>
    </dgm:pt>
    <dgm:pt modelId="{9BCF26D2-F906-4F51-B23F-87F13291ECEE}">
      <dgm:prSet phldrT="[Текст]" custT="1"/>
      <dgm:spPr/>
      <dgm:t>
        <a:bodyPr/>
        <a:lstStyle/>
        <a:p>
          <a:r>
            <a:rPr lang="ru-RU" sz="1800" dirty="0" smtClean="0"/>
            <a:t>Формирование </a:t>
          </a:r>
          <a:r>
            <a:rPr lang="ru-RU" sz="1800" u="sng" dirty="0" smtClean="0"/>
            <a:t>фискальных документов</a:t>
          </a:r>
          <a:endParaRPr lang="ru-RU" sz="1800" u="sng" dirty="0"/>
        </a:p>
      </dgm:t>
    </dgm:pt>
    <dgm:pt modelId="{6EAA7E51-E6C2-43A3-8343-FE4931BA5DDD}" type="parTrans" cxnId="{7B29E80A-72C1-4AAD-AC10-58FEC9CA17A4}">
      <dgm:prSet/>
      <dgm:spPr/>
      <dgm:t>
        <a:bodyPr/>
        <a:lstStyle/>
        <a:p>
          <a:endParaRPr lang="ru-RU"/>
        </a:p>
      </dgm:t>
    </dgm:pt>
    <dgm:pt modelId="{CE9CED5F-508C-4618-B8F0-13DEF7A95051}" type="sibTrans" cxnId="{7B29E80A-72C1-4AAD-AC10-58FEC9CA17A4}">
      <dgm:prSet/>
      <dgm:spPr/>
      <dgm:t>
        <a:bodyPr/>
        <a:lstStyle/>
        <a:p>
          <a:endParaRPr lang="ru-RU"/>
        </a:p>
      </dgm:t>
    </dgm:pt>
    <dgm:pt modelId="{1888B78C-EF90-406B-9254-4B124CE44E39}">
      <dgm:prSet phldrT="[Текст]"/>
      <dgm:spPr/>
      <dgm:t>
        <a:bodyPr/>
        <a:lstStyle/>
        <a:p>
          <a:r>
            <a:rPr lang="ru-RU" smtClean="0"/>
            <a:t>Передача </a:t>
          </a:r>
          <a:r>
            <a:rPr lang="ru-RU" u="sng" smtClean="0"/>
            <a:t>фискальных документов </a:t>
          </a:r>
          <a:r>
            <a:rPr lang="ru-RU" smtClean="0"/>
            <a:t>в налоговые органы через оператора фискальных данных</a:t>
          </a:r>
          <a:endParaRPr lang="ru-RU" dirty="0"/>
        </a:p>
      </dgm:t>
    </dgm:pt>
    <dgm:pt modelId="{87EC3941-E16D-4DD6-95D4-C9219488E38B}" type="parTrans" cxnId="{D81F9CC3-8D9E-4B04-AA93-D1BCE7AF5CB8}">
      <dgm:prSet/>
      <dgm:spPr/>
      <dgm:t>
        <a:bodyPr/>
        <a:lstStyle/>
        <a:p>
          <a:endParaRPr lang="ru-RU"/>
        </a:p>
      </dgm:t>
    </dgm:pt>
    <dgm:pt modelId="{80F94E16-1533-4376-9BEB-D2C216CDA2C8}" type="sibTrans" cxnId="{D81F9CC3-8D9E-4B04-AA93-D1BCE7AF5CB8}">
      <dgm:prSet/>
      <dgm:spPr/>
      <dgm:t>
        <a:bodyPr/>
        <a:lstStyle/>
        <a:p>
          <a:endParaRPr lang="ru-RU"/>
        </a:p>
      </dgm:t>
    </dgm:pt>
    <dgm:pt modelId="{735D7313-8B6F-45C1-A1E4-6A00779EB34D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7C498B8-2E7D-4F61-92D6-62B2D11E38F0}" type="parTrans" cxnId="{F671C673-20F9-4FD9-97CF-13AB8790D5B8}">
      <dgm:prSet/>
      <dgm:spPr/>
      <dgm:t>
        <a:bodyPr/>
        <a:lstStyle/>
        <a:p>
          <a:endParaRPr lang="ru-RU"/>
        </a:p>
      </dgm:t>
    </dgm:pt>
    <dgm:pt modelId="{9AA0C9F4-A437-41E1-84A5-8F39C15EFFE7}" type="sibTrans" cxnId="{F671C673-20F9-4FD9-97CF-13AB8790D5B8}">
      <dgm:prSet/>
      <dgm:spPr/>
      <dgm:t>
        <a:bodyPr/>
        <a:lstStyle/>
        <a:p>
          <a:endParaRPr lang="ru-RU"/>
        </a:p>
      </dgm:t>
    </dgm:pt>
    <dgm:pt modelId="{5B10A460-6E07-4674-949B-D0AF312141C0}">
      <dgm:prSet phldrT="[Текст]"/>
      <dgm:spPr/>
      <dgm:t>
        <a:bodyPr/>
        <a:lstStyle/>
        <a:p>
          <a:r>
            <a:rPr lang="ru-RU" smtClean="0"/>
            <a:t>Печать </a:t>
          </a:r>
          <a:r>
            <a:rPr lang="ru-RU" u="sng" smtClean="0"/>
            <a:t>фискальных документов </a:t>
          </a:r>
          <a:r>
            <a:rPr lang="ru-RU" smtClean="0"/>
            <a:t>на бумажных носителях</a:t>
          </a:r>
          <a:endParaRPr lang="ru-RU" dirty="0"/>
        </a:p>
      </dgm:t>
    </dgm:pt>
    <dgm:pt modelId="{504409CE-1EE3-4656-BD6A-7DC363815187}" type="parTrans" cxnId="{3756D33D-CDFD-4704-8052-A76A38853071}">
      <dgm:prSet/>
      <dgm:spPr/>
      <dgm:t>
        <a:bodyPr/>
        <a:lstStyle/>
        <a:p>
          <a:endParaRPr lang="ru-RU"/>
        </a:p>
      </dgm:t>
    </dgm:pt>
    <dgm:pt modelId="{625A66B8-0FA9-41CF-9E4F-B2B2D557A6E4}" type="sibTrans" cxnId="{3756D33D-CDFD-4704-8052-A76A38853071}">
      <dgm:prSet/>
      <dgm:spPr/>
      <dgm:t>
        <a:bodyPr/>
        <a:lstStyle/>
        <a:p>
          <a:endParaRPr lang="ru-RU"/>
        </a:p>
      </dgm:t>
    </dgm:pt>
    <dgm:pt modelId="{50C4CB71-2A63-4416-AC7B-6EFC1FA1AF0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A52DCA7-2C4F-421E-B578-805771843D70}" type="parTrans" cxnId="{1E002379-C5DE-4B1A-80E2-B0F89D78BE11}">
      <dgm:prSet/>
      <dgm:spPr/>
      <dgm:t>
        <a:bodyPr/>
        <a:lstStyle/>
        <a:p>
          <a:endParaRPr lang="ru-RU"/>
        </a:p>
      </dgm:t>
    </dgm:pt>
    <dgm:pt modelId="{6696C209-987B-4B8B-B6AF-40ED0E201EE9}" type="sibTrans" cxnId="{1E002379-C5DE-4B1A-80E2-B0F89D78BE11}">
      <dgm:prSet/>
      <dgm:spPr/>
      <dgm:t>
        <a:bodyPr/>
        <a:lstStyle/>
        <a:p>
          <a:endParaRPr lang="ru-RU"/>
        </a:p>
      </dgm:t>
    </dgm:pt>
    <dgm:pt modelId="{861B03A5-921E-4875-9684-08321E689A4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0F076F8-C8B1-4B81-BA79-008781FC32E2}" type="parTrans" cxnId="{90BF4A15-8901-4681-A551-32CF84887EBB}">
      <dgm:prSet/>
      <dgm:spPr/>
      <dgm:t>
        <a:bodyPr/>
        <a:lstStyle/>
        <a:p>
          <a:endParaRPr lang="ru-RU"/>
        </a:p>
      </dgm:t>
    </dgm:pt>
    <dgm:pt modelId="{296D0600-BC68-4117-9965-433AFAF1AB3A}" type="sibTrans" cxnId="{90BF4A15-8901-4681-A551-32CF84887EBB}">
      <dgm:prSet/>
      <dgm:spPr/>
      <dgm:t>
        <a:bodyPr/>
        <a:lstStyle/>
        <a:p>
          <a:endParaRPr lang="ru-RU"/>
        </a:p>
      </dgm:t>
    </dgm:pt>
    <dgm:pt modelId="{19193430-6116-4499-BD0A-FE20A317F53B}" type="pres">
      <dgm:prSet presAssocID="{666C3E8F-9846-4D49-B68B-9206A636A92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E8BB6A2-1B2E-4294-A638-7AB8A4AF37DF}" type="pres">
      <dgm:prSet presAssocID="{A0C32CE5-023D-408C-9FC8-7A439AB5031C}" presName="ParentComposite" presStyleCnt="0"/>
      <dgm:spPr/>
      <dgm:t>
        <a:bodyPr/>
        <a:lstStyle/>
        <a:p>
          <a:endParaRPr lang="ru-RU"/>
        </a:p>
      </dgm:t>
    </dgm:pt>
    <dgm:pt modelId="{92BC0C3F-43D3-4FFD-A0C8-49C2C391887C}" type="pres">
      <dgm:prSet presAssocID="{A0C32CE5-023D-408C-9FC8-7A439AB5031C}" presName="Chord" presStyleLbl="bgShp" presStyleIdx="0" presStyleCnt="4"/>
      <dgm:spPr/>
      <dgm:t>
        <a:bodyPr/>
        <a:lstStyle/>
        <a:p>
          <a:endParaRPr lang="ru-RU"/>
        </a:p>
      </dgm:t>
    </dgm:pt>
    <dgm:pt modelId="{D46AD16E-C2B8-424D-9C56-C658E1C17306}" type="pres">
      <dgm:prSet presAssocID="{A0C32CE5-023D-408C-9FC8-7A439AB5031C}" presName="Pie" presStyleLbl="alignNode1" presStyleIdx="0" presStyleCnt="4"/>
      <dgm:spPr/>
      <dgm:t>
        <a:bodyPr/>
        <a:lstStyle/>
        <a:p>
          <a:endParaRPr lang="ru-RU"/>
        </a:p>
      </dgm:t>
    </dgm:pt>
    <dgm:pt modelId="{5C161CC7-0F6E-424C-B906-82ECBDF2E767}" type="pres">
      <dgm:prSet presAssocID="{A0C32CE5-023D-408C-9FC8-7A439AB5031C}" presName="Parent" presStyleLbl="revTx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61AC9-A7C0-4AB0-A1AB-006C42751785}" type="pres">
      <dgm:prSet presAssocID="{93FD4D5B-8F9C-4F78-9581-9B3035768704}" presName="negSibTrans" presStyleCnt="0"/>
      <dgm:spPr/>
      <dgm:t>
        <a:bodyPr/>
        <a:lstStyle/>
        <a:p>
          <a:endParaRPr lang="ru-RU"/>
        </a:p>
      </dgm:t>
    </dgm:pt>
    <dgm:pt modelId="{0616B962-7853-4CE6-8434-DE42D20AE4AD}" type="pres">
      <dgm:prSet presAssocID="{A0C32CE5-023D-408C-9FC8-7A439AB5031C}" presName="composite" presStyleCnt="0"/>
      <dgm:spPr/>
      <dgm:t>
        <a:bodyPr/>
        <a:lstStyle/>
        <a:p>
          <a:endParaRPr lang="ru-RU"/>
        </a:p>
      </dgm:t>
    </dgm:pt>
    <dgm:pt modelId="{B7A569CF-7417-47B7-A18F-C16CAFD2F556}" type="pres">
      <dgm:prSet presAssocID="{A0C32CE5-023D-408C-9FC8-7A439AB5031C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B63A7-4312-4960-8E2F-27270FAA7D5D}" type="pres">
      <dgm:prSet presAssocID="{A7017F2A-C3BC-4787-B0C0-A2D1043ECE71}" presName="sibTrans" presStyleCnt="0"/>
      <dgm:spPr/>
      <dgm:t>
        <a:bodyPr/>
        <a:lstStyle/>
        <a:p>
          <a:endParaRPr lang="ru-RU"/>
        </a:p>
      </dgm:t>
    </dgm:pt>
    <dgm:pt modelId="{C4FF1468-F5ED-4BD0-B831-C538FF2FA800}" type="pres">
      <dgm:prSet presAssocID="{861B03A5-921E-4875-9684-08321E689A4C}" presName="ParentComposite" presStyleCnt="0"/>
      <dgm:spPr/>
      <dgm:t>
        <a:bodyPr/>
        <a:lstStyle/>
        <a:p>
          <a:endParaRPr lang="ru-RU"/>
        </a:p>
      </dgm:t>
    </dgm:pt>
    <dgm:pt modelId="{6EB187FF-F796-4B95-94B8-6B4F4B49BFAB}" type="pres">
      <dgm:prSet presAssocID="{861B03A5-921E-4875-9684-08321E689A4C}" presName="Chord" presStyleLbl="bgShp" presStyleIdx="1" presStyleCnt="4"/>
      <dgm:spPr/>
      <dgm:t>
        <a:bodyPr/>
        <a:lstStyle/>
        <a:p>
          <a:endParaRPr lang="ru-RU"/>
        </a:p>
      </dgm:t>
    </dgm:pt>
    <dgm:pt modelId="{35E23E7E-11A6-4D3C-815B-41A4365E6E78}" type="pres">
      <dgm:prSet presAssocID="{861B03A5-921E-4875-9684-08321E689A4C}" presName="Pie" presStyleLbl="alignNode1" presStyleIdx="1" presStyleCnt="4"/>
      <dgm:spPr/>
      <dgm:t>
        <a:bodyPr/>
        <a:lstStyle/>
        <a:p>
          <a:endParaRPr lang="ru-RU"/>
        </a:p>
      </dgm:t>
    </dgm:pt>
    <dgm:pt modelId="{083342D9-34BD-4C34-B1AE-196023356C88}" type="pres">
      <dgm:prSet presAssocID="{861B03A5-921E-4875-9684-08321E689A4C}" presName="Parent" presStyleLbl="revTx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BA2ED-856B-46F7-A8C1-60CF2E9556F3}" type="pres">
      <dgm:prSet presAssocID="{CE9CED5F-508C-4618-B8F0-13DEF7A95051}" presName="negSibTrans" presStyleCnt="0"/>
      <dgm:spPr/>
      <dgm:t>
        <a:bodyPr/>
        <a:lstStyle/>
        <a:p>
          <a:endParaRPr lang="ru-RU"/>
        </a:p>
      </dgm:t>
    </dgm:pt>
    <dgm:pt modelId="{5DE54F85-690D-4552-87A2-37675E0E5545}" type="pres">
      <dgm:prSet presAssocID="{861B03A5-921E-4875-9684-08321E689A4C}" presName="composite" presStyleCnt="0"/>
      <dgm:spPr/>
      <dgm:t>
        <a:bodyPr/>
        <a:lstStyle/>
        <a:p>
          <a:endParaRPr lang="ru-RU"/>
        </a:p>
      </dgm:t>
    </dgm:pt>
    <dgm:pt modelId="{8287690C-3F3F-41DF-BD31-3A7D80B267A4}" type="pres">
      <dgm:prSet presAssocID="{861B03A5-921E-4875-9684-08321E689A4C}" presName="Child" presStyleLbl="revTx" presStyleIdx="3" presStyleCnt="8" custScaleX="119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CB6B0-7F4D-4D4C-9A79-A5AED05CFBF3}" type="pres">
      <dgm:prSet presAssocID="{296D0600-BC68-4117-9965-433AFAF1AB3A}" presName="sibTrans" presStyleCnt="0"/>
      <dgm:spPr/>
      <dgm:t>
        <a:bodyPr/>
        <a:lstStyle/>
        <a:p>
          <a:endParaRPr lang="ru-RU"/>
        </a:p>
      </dgm:t>
    </dgm:pt>
    <dgm:pt modelId="{15706227-5255-4A98-9F71-24C750D830BF}" type="pres">
      <dgm:prSet presAssocID="{50C4CB71-2A63-4416-AC7B-6EFC1FA1AF0A}" presName="ParentComposite" presStyleCnt="0"/>
      <dgm:spPr/>
      <dgm:t>
        <a:bodyPr/>
        <a:lstStyle/>
        <a:p>
          <a:endParaRPr lang="ru-RU"/>
        </a:p>
      </dgm:t>
    </dgm:pt>
    <dgm:pt modelId="{1E4C508D-82CF-4506-912A-80CCF407D592}" type="pres">
      <dgm:prSet presAssocID="{50C4CB71-2A63-4416-AC7B-6EFC1FA1AF0A}" presName="Chord" presStyleLbl="bgShp" presStyleIdx="2" presStyleCnt="4"/>
      <dgm:spPr/>
      <dgm:t>
        <a:bodyPr/>
        <a:lstStyle/>
        <a:p>
          <a:endParaRPr lang="ru-RU"/>
        </a:p>
      </dgm:t>
    </dgm:pt>
    <dgm:pt modelId="{05E61904-EFE8-43AA-8E4B-F49B7FEB2631}" type="pres">
      <dgm:prSet presAssocID="{50C4CB71-2A63-4416-AC7B-6EFC1FA1AF0A}" presName="Pie" presStyleLbl="alignNode1" presStyleIdx="2" presStyleCnt="4"/>
      <dgm:spPr/>
      <dgm:t>
        <a:bodyPr/>
        <a:lstStyle/>
        <a:p>
          <a:endParaRPr lang="ru-RU"/>
        </a:p>
      </dgm:t>
    </dgm:pt>
    <dgm:pt modelId="{1A8FCAE4-4651-4219-9389-8D4B2C1F9FE3}" type="pres">
      <dgm:prSet presAssocID="{50C4CB71-2A63-4416-AC7B-6EFC1FA1AF0A}" presName="Parent" presStyleLbl="revTx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E1B6F-08AA-4E1B-9B08-F56F64597EDE}" type="pres">
      <dgm:prSet presAssocID="{80F94E16-1533-4376-9BEB-D2C216CDA2C8}" presName="negSibTrans" presStyleCnt="0"/>
      <dgm:spPr/>
      <dgm:t>
        <a:bodyPr/>
        <a:lstStyle/>
        <a:p>
          <a:endParaRPr lang="ru-RU"/>
        </a:p>
      </dgm:t>
    </dgm:pt>
    <dgm:pt modelId="{1099DAC4-1AA1-4702-BA81-EE5FFE06A63D}" type="pres">
      <dgm:prSet presAssocID="{50C4CB71-2A63-4416-AC7B-6EFC1FA1AF0A}" presName="composite" presStyleCnt="0"/>
      <dgm:spPr/>
      <dgm:t>
        <a:bodyPr/>
        <a:lstStyle/>
        <a:p>
          <a:endParaRPr lang="ru-RU"/>
        </a:p>
      </dgm:t>
    </dgm:pt>
    <dgm:pt modelId="{B341339D-2A72-408A-9DB6-AE5ADEADD848}" type="pres">
      <dgm:prSet presAssocID="{50C4CB71-2A63-4416-AC7B-6EFC1FA1AF0A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8E2EA-3A82-40E7-9B0E-5C579986D5DC}" type="pres">
      <dgm:prSet presAssocID="{6696C209-987B-4B8B-B6AF-40ED0E201EE9}" presName="sibTrans" presStyleCnt="0"/>
      <dgm:spPr/>
      <dgm:t>
        <a:bodyPr/>
        <a:lstStyle/>
        <a:p>
          <a:endParaRPr lang="ru-RU"/>
        </a:p>
      </dgm:t>
    </dgm:pt>
    <dgm:pt modelId="{EBC459CF-ABCE-4FF1-90C0-0AC1384F685E}" type="pres">
      <dgm:prSet presAssocID="{735D7313-8B6F-45C1-A1E4-6A00779EB34D}" presName="ParentComposite" presStyleCnt="0"/>
      <dgm:spPr/>
      <dgm:t>
        <a:bodyPr/>
        <a:lstStyle/>
        <a:p>
          <a:endParaRPr lang="ru-RU"/>
        </a:p>
      </dgm:t>
    </dgm:pt>
    <dgm:pt modelId="{5558A184-B401-4607-96FC-325FD6FA2F7E}" type="pres">
      <dgm:prSet presAssocID="{735D7313-8B6F-45C1-A1E4-6A00779EB34D}" presName="Chord" presStyleLbl="bgShp" presStyleIdx="3" presStyleCnt="4"/>
      <dgm:spPr/>
      <dgm:t>
        <a:bodyPr/>
        <a:lstStyle/>
        <a:p>
          <a:endParaRPr lang="ru-RU"/>
        </a:p>
      </dgm:t>
    </dgm:pt>
    <dgm:pt modelId="{F5FAB1D9-6D7E-4461-9D2F-753321249551}" type="pres">
      <dgm:prSet presAssocID="{735D7313-8B6F-45C1-A1E4-6A00779EB34D}" presName="Pie" presStyleLbl="alignNode1" presStyleIdx="3" presStyleCnt="4"/>
      <dgm:spPr/>
      <dgm:t>
        <a:bodyPr/>
        <a:lstStyle/>
        <a:p>
          <a:endParaRPr lang="ru-RU"/>
        </a:p>
      </dgm:t>
    </dgm:pt>
    <dgm:pt modelId="{0667472F-9685-4F22-9D5E-562D8B0597E7}" type="pres">
      <dgm:prSet presAssocID="{735D7313-8B6F-45C1-A1E4-6A00779EB34D}" presName="Parent" presStyleLbl="revTx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2581B-E970-4AD1-BF6F-9F111000A0E4}" type="pres">
      <dgm:prSet presAssocID="{625A66B8-0FA9-41CF-9E4F-B2B2D557A6E4}" presName="negSibTrans" presStyleCnt="0"/>
      <dgm:spPr/>
      <dgm:t>
        <a:bodyPr/>
        <a:lstStyle/>
        <a:p>
          <a:endParaRPr lang="ru-RU"/>
        </a:p>
      </dgm:t>
    </dgm:pt>
    <dgm:pt modelId="{FDEDB406-6B1A-4D75-B3EB-D58209D7C7BC}" type="pres">
      <dgm:prSet presAssocID="{735D7313-8B6F-45C1-A1E4-6A00779EB34D}" presName="composite" presStyleCnt="0"/>
      <dgm:spPr/>
      <dgm:t>
        <a:bodyPr/>
        <a:lstStyle/>
        <a:p>
          <a:endParaRPr lang="ru-RU"/>
        </a:p>
      </dgm:t>
    </dgm:pt>
    <dgm:pt modelId="{E5DBFE72-EF80-42F0-9183-7C4C52AB6372}" type="pres">
      <dgm:prSet presAssocID="{735D7313-8B6F-45C1-A1E4-6A00779EB34D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AD5FBB-1019-4BA2-BF65-28376404712E}" type="presOf" srcId="{735D7313-8B6F-45C1-A1E4-6A00779EB34D}" destId="{0667472F-9685-4F22-9D5E-562D8B0597E7}" srcOrd="0" destOrd="0" presId="urn:microsoft.com/office/officeart/2009/3/layout/PieProcess"/>
    <dgm:cxn modelId="{890051DE-AE5D-450F-A2EC-0BFFAACF029A}" type="presOf" srcId="{861B03A5-921E-4875-9684-08321E689A4C}" destId="{083342D9-34BD-4C34-B1AE-196023356C88}" srcOrd="0" destOrd="0" presId="urn:microsoft.com/office/officeart/2009/3/layout/PieProcess"/>
    <dgm:cxn modelId="{D84CC0E2-B427-474B-8F7A-647894B1E090}" type="presOf" srcId="{666C3E8F-9846-4D49-B68B-9206A636A923}" destId="{19193430-6116-4499-BD0A-FE20A317F53B}" srcOrd="0" destOrd="0" presId="urn:microsoft.com/office/officeart/2009/3/layout/PieProcess"/>
    <dgm:cxn modelId="{3756D33D-CDFD-4704-8052-A76A38853071}" srcId="{735D7313-8B6F-45C1-A1E4-6A00779EB34D}" destId="{5B10A460-6E07-4674-949B-D0AF312141C0}" srcOrd="0" destOrd="0" parTransId="{504409CE-1EE3-4656-BD6A-7DC363815187}" sibTransId="{625A66B8-0FA9-41CF-9E4F-B2B2D557A6E4}"/>
    <dgm:cxn modelId="{F671C673-20F9-4FD9-97CF-13AB8790D5B8}" srcId="{666C3E8F-9846-4D49-B68B-9206A636A923}" destId="{735D7313-8B6F-45C1-A1E4-6A00779EB34D}" srcOrd="3" destOrd="0" parTransId="{D7C498B8-2E7D-4F61-92D6-62B2D11E38F0}" sibTransId="{9AA0C9F4-A437-41E1-84A5-8F39C15EFFE7}"/>
    <dgm:cxn modelId="{D15B2C54-E9C6-40CE-818A-862B6663FDDC}" type="presOf" srcId="{5B10A460-6E07-4674-949B-D0AF312141C0}" destId="{E5DBFE72-EF80-42F0-9183-7C4C52AB6372}" srcOrd="0" destOrd="0" presId="urn:microsoft.com/office/officeart/2009/3/layout/PieProcess"/>
    <dgm:cxn modelId="{1E002379-C5DE-4B1A-80E2-B0F89D78BE11}" srcId="{666C3E8F-9846-4D49-B68B-9206A636A923}" destId="{50C4CB71-2A63-4416-AC7B-6EFC1FA1AF0A}" srcOrd="2" destOrd="0" parTransId="{BA52DCA7-2C4F-421E-B578-805771843D70}" sibTransId="{6696C209-987B-4B8B-B6AF-40ED0E201EE9}"/>
    <dgm:cxn modelId="{F675DD30-1489-449E-8A0F-F71CB56B773D}" srcId="{A0C32CE5-023D-408C-9FC8-7A439AB5031C}" destId="{E97C46B4-9B3A-4B89-BFBE-AB2776BC5602}" srcOrd="0" destOrd="0" parTransId="{12E41F46-BAFF-42F0-946A-D783A1502637}" sibTransId="{93FD4D5B-8F9C-4F78-9581-9B3035768704}"/>
    <dgm:cxn modelId="{214F9BF5-41F2-4AB7-B45E-DF2BBF62E7BE}" srcId="{666C3E8F-9846-4D49-B68B-9206A636A923}" destId="{A0C32CE5-023D-408C-9FC8-7A439AB5031C}" srcOrd="0" destOrd="0" parTransId="{9097D134-A339-41EF-BD40-B81EDCBFF9F3}" sibTransId="{A7017F2A-C3BC-4787-B0C0-A2D1043ECE71}"/>
    <dgm:cxn modelId="{569D0ABE-5E91-4590-8429-020C9CF2C4D1}" type="presOf" srcId="{E97C46B4-9B3A-4B89-BFBE-AB2776BC5602}" destId="{B7A569CF-7417-47B7-A18F-C16CAFD2F556}" srcOrd="0" destOrd="0" presId="urn:microsoft.com/office/officeart/2009/3/layout/PieProcess"/>
    <dgm:cxn modelId="{309293A0-BDED-4627-B613-2758EABFF886}" type="presOf" srcId="{9BCF26D2-F906-4F51-B23F-87F13291ECEE}" destId="{8287690C-3F3F-41DF-BD31-3A7D80B267A4}" srcOrd="0" destOrd="0" presId="urn:microsoft.com/office/officeart/2009/3/layout/PieProcess"/>
    <dgm:cxn modelId="{7BDECD77-50F7-49B7-9BFA-43B3B1C5A70B}" type="presOf" srcId="{50C4CB71-2A63-4416-AC7B-6EFC1FA1AF0A}" destId="{1A8FCAE4-4651-4219-9389-8D4B2C1F9FE3}" srcOrd="0" destOrd="0" presId="urn:microsoft.com/office/officeart/2009/3/layout/PieProcess"/>
    <dgm:cxn modelId="{90BF4A15-8901-4681-A551-32CF84887EBB}" srcId="{666C3E8F-9846-4D49-B68B-9206A636A923}" destId="{861B03A5-921E-4875-9684-08321E689A4C}" srcOrd="1" destOrd="0" parTransId="{20F076F8-C8B1-4B81-BA79-008781FC32E2}" sibTransId="{296D0600-BC68-4117-9965-433AFAF1AB3A}"/>
    <dgm:cxn modelId="{956576EF-1A3A-49E4-82EB-B7CA0DF96C14}" type="presOf" srcId="{1888B78C-EF90-406B-9254-4B124CE44E39}" destId="{B341339D-2A72-408A-9DB6-AE5ADEADD848}" srcOrd="0" destOrd="0" presId="urn:microsoft.com/office/officeart/2009/3/layout/PieProcess"/>
    <dgm:cxn modelId="{7B29E80A-72C1-4AAD-AC10-58FEC9CA17A4}" srcId="{861B03A5-921E-4875-9684-08321E689A4C}" destId="{9BCF26D2-F906-4F51-B23F-87F13291ECEE}" srcOrd="0" destOrd="0" parTransId="{6EAA7E51-E6C2-43A3-8343-FE4931BA5DDD}" sibTransId="{CE9CED5F-508C-4618-B8F0-13DEF7A95051}"/>
    <dgm:cxn modelId="{DEE7473C-157F-435D-A887-4981FD23046A}" type="presOf" srcId="{A0C32CE5-023D-408C-9FC8-7A439AB5031C}" destId="{5C161CC7-0F6E-424C-B906-82ECBDF2E767}" srcOrd="0" destOrd="0" presId="urn:microsoft.com/office/officeart/2009/3/layout/PieProcess"/>
    <dgm:cxn modelId="{D81F9CC3-8D9E-4B04-AA93-D1BCE7AF5CB8}" srcId="{50C4CB71-2A63-4416-AC7B-6EFC1FA1AF0A}" destId="{1888B78C-EF90-406B-9254-4B124CE44E39}" srcOrd="0" destOrd="0" parTransId="{87EC3941-E16D-4DD6-95D4-C9219488E38B}" sibTransId="{80F94E16-1533-4376-9BEB-D2C216CDA2C8}"/>
    <dgm:cxn modelId="{D7C6642E-20B1-4E88-B6C6-B977B433AF95}" type="presParOf" srcId="{19193430-6116-4499-BD0A-FE20A317F53B}" destId="{2E8BB6A2-1B2E-4294-A638-7AB8A4AF37DF}" srcOrd="0" destOrd="0" presId="urn:microsoft.com/office/officeart/2009/3/layout/PieProcess"/>
    <dgm:cxn modelId="{E4322062-50CC-4B8A-AB51-4CCE52AFED36}" type="presParOf" srcId="{2E8BB6A2-1B2E-4294-A638-7AB8A4AF37DF}" destId="{92BC0C3F-43D3-4FFD-A0C8-49C2C391887C}" srcOrd="0" destOrd="0" presId="urn:microsoft.com/office/officeart/2009/3/layout/PieProcess"/>
    <dgm:cxn modelId="{76CA13A5-0EF2-40D0-A9F8-68A876444A49}" type="presParOf" srcId="{2E8BB6A2-1B2E-4294-A638-7AB8A4AF37DF}" destId="{D46AD16E-C2B8-424D-9C56-C658E1C17306}" srcOrd="1" destOrd="0" presId="urn:microsoft.com/office/officeart/2009/3/layout/PieProcess"/>
    <dgm:cxn modelId="{00BBE645-C26A-422E-B646-A4A6CE6C985C}" type="presParOf" srcId="{2E8BB6A2-1B2E-4294-A638-7AB8A4AF37DF}" destId="{5C161CC7-0F6E-424C-B906-82ECBDF2E767}" srcOrd="2" destOrd="0" presId="urn:microsoft.com/office/officeart/2009/3/layout/PieProcess"/>
    <dgm:cxn modelId="{0FB80D58-8E3F-4659-8A92-AA533291379C}" type="presParOf" srcId="{19193430-6116-4499-BD0A-FE20A317F53B}" destId="{82F61AC9-A7C0-4AB0-A1AB-006C42751785}" srcOrd="1" destOrd="0" presId="urn:microsoft.com/office/officeart/2009/3/layout/PieProcess"/>
    <dgm:cxn modelId="{E77B41A7-131B-4850-B935-42A7C1311E65}" type="presParOf" srcId="{19193430-6116-4499-BD0A-FE20A317F53B}" destId="{0616B962-7853-4CE6-8434-DE42D20AE4AD}" srcOrd="2" destOrd="0" presId="urn:microsoft.com/office/officeart/2009/3/layout/PieProcess"/>
    <dgm:cxn modelId="{971B41FB-7BFB-4C26-B01A-DA253DB52FDF}" type="presParOf" srcId="{0616B962-7853-4CE6-8434-DE42D20AE4AD}" destId="{B7A569CF-7417-47B7-A18F-C16CAFD2F556}" srcOrd="0" destOrd="0" presId="urn:microsoft.com/office/officeart/2009/3/layout/PieProcess"/>
    <dgm:cxn modelId="{07C11725-31F0-498A-8F3A-9EF34FB76CC5}" type="presParOf" srcId="{19193430-6116-4499-BD0A-FE20A317F53B}" destId="{9E2B63A7-4312-4960-8E2F-27270FAA7D5D}" srcOrd="3" destOrd="0" presId="urn:microsoft.com/office/officeart/2009/3/layout/PieProcess"/>
    <dgm:cxn modelId="{7092D972-1A06-4598-955C-501BAF254848}" type="presParOf" srcId="{19193430-6116-4499-BD0A-FE20A317F53B}" destId="{C4FF1468-F5ED-4BD0-B831-C538FF2FA800}" srcOrd="4" destOrd="0" presId="urn:microsoft.com/office/officeart/2009/3/layout/PieProcess"/>
    <dgm:cxn modelId="{EF97D891-C12A-4EA0-BD23-6E33240A646F}" type="presParOf" srcId="{C4FF1468-F5ED-4BD0-B831-C538FF2FA800}" destId="{6EB187FF-F796-4B95-94B8-6B4F4B49BFAB}" srcOrd="0" destOrd="0" presId="urn:microsoft.com/office/officeart/2009/3/layout/PieProcess"/>
    <dgm:cxn modelId="{827570A3-5948-4D21-AE22-8B8E48BA68CA}" type="presParOf" srcId="{C4FF1468-F5ED-4BD0-B831-C538FF2FA800}" destId="{35E23E7E-11A6-4D3C-815B-41A4365E6E78}" srcOrd="1" destOrd="0" presId="urn:microsoft.com/office/officeart/2009/3/layout/PieProcess"/>
    <dgm:cxn modelId="{F82B920D-7BD0-4473-8CAC-27279E55CC14}" type="presParOf" srcId="{C4FF1468-F5ED-4BD0-B831-C538FF2FA800}" destId="{083342D9-34BD-4C34-B1AE-196023356C88}" srcOrd="2" destOrd="0" presId="urn:microsoft.com/office/officeart/2009/3/layout/PieProcess"/>
    <dgm:cxn modelId="{D42C93E8-7224-4238-8F86-70AB156ED9C5}" type="presParOf" srcId="{19193430-6116-4499-BD0A-FE20A317F53B}" destId="{1F1BA2ED-856B-46F7-A8C1-60CF2E9556F3}" srcOrd="5" destOrd="0" presId="urn:microsoft.com/office/officeart/2009/3/layout/PieProcess"/>
    <dgm:cxn modelId="{6A0ADEB1-2676-4C65-A36C-F319FC356AD8}" type="presParOf" srcId="{19193430-6116-4499-BD0A-FE20A317F53B}" destId="{5DE54F85-690D-4552-87A2-37675E0E5545}" srcOrd="6" destOrd="0" presId="urn:microsoft.com/office/officeart/2009/3/layout/PieProcess"/>
    <dgm:cxn modelId="{A99E0B6A-D16A-40FA-9BB3-6C4D7886061E}" type="presParOf" srcId="{5DE54F85-690D-4552-87A2-37675E0E5545}" destId="{8287690C-3F3F-41DF-BD31-3A7D80B267A4}" srcOrd="0" destOrd="0" presId="urn:microsoft.com/office/officeart/2009/3/layout/PieProcess"/>
    <dgm:cxn modelId="{1BC08AED-3902-4997-B029-00FE0DD6768B}" type="presParOf" srcId="{19193430-6116-4499-BD0A-FE20A317F53B}" destId="{1D9CB6B0-7F4D-4D4C-9A79-A5AED05CFBF3}" srcOrd="7" destOrd="0" presId="urn:microsoft.com/office/officeart/2009/3/layout/PieProcess"/>
    <dgm:cxn modelId="{7EE3BDB5-F790-4F29-972C-DC7E541B8A38}" type="presParOf" srcId="{19193430-6116-4499-BD0A-FE20A317F53B}" destId="{15706227-5255-4A98-9F71-24C750D830BF}" srcOrd="8" destOrd="0" presId="urn:microsoft.com/office/officeart/2009/3/layout/PieProcess"/>
    <dgm:cxn modelId="{678F7FEF-74F2-4061-B36D-CA317AFEC752}" type="presParOf" srcId="{15706227-5255-4A98-9F71-24C750D830BF}" destId="{1E4C508D-82CF-4506-912A-80CCF407D592}" srcOrd="0" destOrd="0" presId="urn:microsoft.com/office/officeart/2009/3/layout/PieProcess"/>
    <dgm:cxn modelId="{D1001DF3-F7E6-46E9-BE81-184632E66900}" type="presParOf" srcId="{15706227-5255-4A98-9F71-24C750D830BF}" destId="{05E61904-EFE8-43AA-8E4B-F49B7FEB2631}" srcOrd="1" destOrd="0" presId="urn:microsoft.com/office/officeart/2009/3/layout/PieProcess"/>
    <dgm:cxn modelId="{8EE11E3D-B589-4328-AEC6-E4F9D79CAE3B}" type="presParOf" srcId="{15706227-5255-4A98-9F71-24C750D830BF}" destId="{1A8FCAE4-4651-4219-9389-8D4B2C1F9FE3}" srcOrd="2" destOrd="0" presId="urn:microsoft.com/office/officeart/2009/3/layout/PieProcess"/>
    <dgm:cxn modelId="{FD05CB2B-2198-4102-8DFC-79BC8DE5F5D6}" type="presParOf" srcId="{19193430-6116-4499-BD0A-FE20A317F53B}" destId="{AA2E1B6F-08AA-4E1B-9B08-F56F64597EDE}" srcOrd="9" destOrd="0" presId="urn:microsoft.com/office/officeart/2009/3/layout/PieProcess"/>
    <dgm:cxn modelId="{64A1A439-3A15-46BB-8B87-BE7106C2E5CE}" type="presParOf" srcId="{19193430-6116-4499-BD0A-FE20A317F53B}" destId="{1099DAC4-1AA1-4702-BA81-EE5FFE06A63D}" srcOrd="10" destOrd="0" presId="urn:microsoft.com/office/officeart/2009/3/layout/PieProcess"/>
    <dgm:cxn modelId="{7221F711-9C67-405F-9B02-FDCE80CDE694}" type="presParOf" srcId="{1099DAC4-1AA1-4702-BA81-EE5FFE06A63D}" destId="{B341339D-2A72-408A-9DB6-AE5ADEADD848}" srcOrd="0" destOrd="0" presId="urn:microsoft.com/office/officeart/2009/3/layout/PieProcess"/>
    <dgm:cxn modelId="{78F9F6AB-3226-4A65-B08D-0A387F78E056}" type="presParOf" srcId="{19193430-6116-4499-BD0A-FE20A317F53B}" destId="{4678E2EA-3A82-40E7-9B0E-5C579986D5DC}" srcOrd="11" destOrd="0" presId="urn:microsoft.com/office/officeart/2009/3/layout/PieProcess"/>
    <dgm:cxn modelId="{E80C8CB5-8B9B-46D6-8AA4-61357ED58760}" type="presParOf" srcId="{19193430-6116-4499-BD0A-FE20A317F53B}" destId="{EBC459CF-ABCE-4FF1-90C0-0AC1384F685E}" srcOrd="12" destOrd="0" presId="urn:microsoft.com/office/officeart/2009/3/layout/PieProcess"/>
    <dgm:cxn modelId="{05519EAF-37F8-46B1-824B-83C81FB9D8E1}" type="presParOf" srcId="{EBC459CF-ABCE-4FF1-90C0-0AC1384F685E}" destId="{5558A184-B401-4607-96FC-325FD6FA2F7E}" srcOrd="0" destOrd="0" presId="urn:microsoft.com/office/officeart/2009/3/layout/PieProcess"/>
    <dgm:cxn modelId="{904AD912-8808-4FFB-8927-BCC927B0ACAF}" type="presParOf" srcId="{EBC459CF-ABCE-4FF1-90C0-0AC1384F685E}" destId="{F5FAB1D9-6D7E-4461-9D2F-753321249551}" srcOrd="1" destOrd="0" presId="urn:microsoft.com/office/officeart/2009/3/layout/PieProcess"/>
    <dgm:cxn modelId="{FB5DE053-DD4F-4D2F-BB5B-CCBD6542467D}" type="presParOf" srcId="{EBC459CF-ABCE-4FF1-90C0-0AC1384F685E}" destId="{0667472F-9685-4F22-9D5E-562D8B0597E7}" srcOrd="2" destOrd="0" presId="urn:microsoft.com/office/officeart/2009/3/layout/PieProcess"/>
    <dgm:cxn modelId="{93108189-98A3-4D7B-8514-3BFD70D012EF}" type="presParOf" srcId="{19193430-6116-4499-BD0A-FE20A317F53B}" destId="{6E02581B-E970-4AD1-BF6F-9F111000A0E4}" srcOrd="13" destOrd="0" presId="urn:microsoft.com/office/officeart/2009/3/layout/PieProcess"/>
    <dgm:cxn modelId="{D40A954A-FAD6-429E-9871-963554C1872D}" type="presParOf" srcId="{19193430-6116-4499-BD0A-FE20A317F53B}" destId="{FDEDB406-6B1A-4D75-B3EB-D58209D7C7BC}" srcOrd="14" destOrd="0" presId="urn:microsoft.com/office/officeart/2009/3/layout/PieProcess"/>
    <dgm:cxn modelId="{158C5AB5-5896-47EC-8601-77FAF26EECDB}" type="presParOf" srcId="{FDEDB406-6B1A-4D75-B3EB-D58209D7C7BC}" destId="{E5DBFE72-EF80-42F0-9183-7C4C52AB6372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9A3073-4257-46EE-9BBE-7C931506122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780BC48F-F552-4443-9B0E-2E5522C13B0F}">
      <dgm:prSet phldrT="[Текст]" custT="1"/>
      <dgm:spPr/>
      <dgm:t>
        <a:bodyPr/>
        <a:lstStyle/>
        <a:p>
          <a:r>
            <a:rPr lang="ru-RU" sz="1050" dirty="0" smtClean="0">
              <a:solidFill>
                <a:srgbClr val="FFFFFF"/>
              </a:solidFill>
            </a:rPr>
            <a:t>Часы реального времени</a:t>
          </a:r>
          <a:endParaRPr lang="ru-RU" sz="1050" dirty="0">
            <a:solidFill>
              <a:srgbClr val="FFFFFF"/>
            </a:solidFill>
          </a:endParaRPr>
        </a:p>
      </dgm:t>
    </dgm:pt>
    <dgm:pt modelId="{9B1EBC81-6199-4730-9632-0566336D6210}" type="parTrans" cxnId="{1FB778E6-F879-499B-BE33-CF06CCEB1033}">
      <dgm:prSet/>
      <dgm:spPr/>
      <dgm:t>
        <a:bodyPr/>
        <a:lstStyle/>
        <a:p>
          <a:endParaRPr lang="ru-RU"/>
        </a:p>
      </dgm:t>
    </dgm:pt>
    <dgm:pt modelId="{4689C21A-B214-4635-8340-554AE0FBEBA7}" type="sibTrans" cxnId="{1FB778E6-F879-499B-BE33-CF06CCEB1033}">
      <dgm:prSet/>
      <dgm:spPr/>
      <dgm:t>
        <a:bodyPr/>
        <a:lstStyle/>
        <a:p>
          <a:endParaRPr lang="ru-RU"/>
        </a:p>
      </dgm:t>
    </dgm:pt>
    <dgm:pt modelId="{45D3D69F-96B6-4F08-9F11-0F51678ADA4F}" type="pres">
      <dgm:prSet presAssocID="{7E9A3073-4257-46EE-9BBE-7C931506122E}" presName="Name0" presStyleCnt="0">
        <dgm:presLayoutVars>
          <dgm:dir/>
          <dgm:resizeHandles val="exact"/>
        </dgm:presLayoutVars>
      </dgm:prSet>
      <dgm:spPr/>
    </dgm:pt>
    <dgm:pt modelId="{184AB425-F674-4F83-9223-641BC9CE5C3F}" type="pres">
      <dgm:prSet presAssocID="{780BC48F-F552-4443-9B0E-2E5522C13B0F}" presName="compNode" presStyleCnt="0"/>
      <dgm:spPr/>
    </dgm:pt>
    <dgm:pt modelId="{8D9E8CDB-D430-4668-AF6A-8C99F3C7D641}" type="pres">
      <dgm:prSet presAssocID="{780BC48F-F552-4443-9B0E-2E5522C13B0F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7191ACC2-2116-4CF8-A2EE-048E438D74B5}" type="pres">
      <dgm:prSet presAssocID="{780BC48F-F552-4443-9B0E-2E5522C13B0F}" presName="textRect" presStyleLbl="revTx" presStyleIdx="0" presStyleCnt="1" custScaleX="113341" custScaleY="123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778E6-F879-499B-BE33-CF06CCEB1033}" srcId="{7E9A3073-4257-46EE-9BBE-7C931506122E}" destId="{780BC48F-F552-4443-9B0E-2E5522C13B0F}" srcOrd="0" destOrd="0" parTransId="{9B1EBC81-6199-4730-9632-0566336D6210}" sibTransId="{4689C21A-B214-4635-8340-554AE0FBEBA7}"/>
    <dgm:cxn modelId="{4C3350F6-EFFE-47EB-A973-4F2D61BF9782}" type="presOf" srcId="{780BC48F-F552-4443-9B0E-2E5522C13B0F}" destId="{7191ACC2-2116-4CF8-A2EE-048E438D74B5}" srcOrd="0" destOrd="0" presId="urn:microsoft.com/office/officeart/2005/8/layout/pList1"/>
    <dgm:cxn modelId="{E20C123A-847B-41CF-A999-DBA04E6C948E}" type="presOf" srcId="{7E9A3073-4257-46EE-9BBE-7C931506122E}" destId="{45D3D69F-96B6-4F08-9F11-0F51678ADA4F}" srcOrd="0" destOrd="0" presId="urn:microsoft.com/office/officeart/2005/8/layout/pList1"/>
    <dgm:cxn modelId="{2A2228BD-114B-4FE1-933B-FCE77425A918}" type="presParOf" srcId="{45D3D69F-96B6-4F08-9F11-0F51678ADA4F}" destId="{184AB425-F674-4F83-9223-641BC9CE5C3F}" srcOrd="0" destOrd="0" presId="urn:microsoft.com/office/officeart/2005/8/layout/pList1"/>
    <dgm:cxn modelId="{E3796856-FE45-4058-933E-F1BC0BEE8047}" type="presParOf" srcId="{184AB425-F674-4F83-9223-641BC9CE5C3F}" destId="{8D9E8CDB-D430-4668-AF6A-8C99F3C7D641}" srcOrd="0" destOrd="0" presId="urn:microsoft.com/office/officeart/2005/8/layout/pList1"/>
    <dgm:cxn modelId="{2CFBE8CE-42BB-4692-ADE4-F9CD90C95D47}" type="presParOf" srcId="{184AB425-F674-4F83-9223-641BC9CE5C3F}" destId="{7191ACC2-2116-4CF8-A2EE-048E438D74B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B2FAB6-2AB4-42BC-B585-EF259526805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8AFCE943-1C3F-44F4-8509-C89D7C9FFC66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FFFFFF"/>
              </a:solidFill>
            </a:rPr>
            <a:t>Устройство для печати ФД</a:t>
          </a:r>
          <a:endParaRPr lang="ru-RU" sz="1100" dirty="0">
            <a:solidFill>
              <a:srgbClr val="FFFFFF"/>
            </a:solidFill>
          </a:endParaRPr>
        </a:p>
      </dgm:t>
    </dgm:pt>
    <dgm:pt modelId="{6D5F6A08-0757-48BA-8AED-9F08851E39BF}" type="parTrans" cxnId="{EA6B83E9-5D82-4035-9D7C-F6C7B588A080}">
      <dgm:prSet/>
      <dgm:spPr/>
      <dgm:t>
        <a:bodyPr/>
        <a:lstStyle/>
        <a:p>
          <a:endParaRPr lang="ru-RU"/>
        </a:p>
      </dgm:t>
    </dgm:pt>
    <dgm:pt modelId="{3A87D743-594D-434F-8934-6F7E45145730}" type="sibTrans" cxnId="{EA6B83E9-5D82-4035-9D7C-F6C7B588A080}">
      <dgm:prSet/>
      <dgm:spPr/>
      <dgm:t>
        <a:bodyPr/>
        <a:lstStyle/>
        <a:p>
          <a:endParaRPr lang="ru-RU"/>
        </a:p>
      </dgm:t>
    </dgm:pt>
    <dgm:pt modelId="{43427FD9-C740-455B-BFF5-BE25D8A5B45A}" type="pres">
      <dgm:prSet presAssocID="{40B2FAB6-2AB4-42BC-B585-EF2595268051}" presName="Name0" presStyleCnt="0">
        <dgm:presLayoutVars>
          <dgm:dir/>
          <dgm:resizeHandles val="exact"/>
        </dgm:presLayoutVars>
      </dgm:prSet>
      <dgm:spPr/>
    </dgm:pt>
    <dgm:pt modelId="{9F010348-A110-4006-A932-D72733FFC120}" type="pres">
      <dgm:prSet presAssocID="{8AFCE943-1C3F-44F4-8509-C89D7C9FFC66}" presName="compNode" presStyleCnt="0"/>
      <dgm:spPr/>
    </dgm:pt>
    <dgm:pt modelId="{FD62FA1B-EA8F-48B6-BE43-E25279AAFBD6}" type="pres">
      <dgm:prSet presAssocID="{8AFCE943-1C3F-44F4-8509-C89D7C9FFC66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B5A5CBD6-B99A-4903-8528-78C3C8DD1639}" type="pres">
      <dgm:prSet presAssocID="{8AFCE943-1C3F-44F4-8509-C89D7C9FFC66}" presName="textRect" presStyleLbl="revTx" presStyleIdx="0" presStyleCnt="1" custScaleX="116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6B83E9-5D82-4035-9D7C-F6C7B588A080}" srcId="{40B2FAB6-2AB4-42BC-B585-EF2595268051}" destId="{8AFCE943-1C3F-44F4-8509-C89D7C9FFC66}" srcOrd="0" destOrd="0" parTransId="{6D5F6A08-0757-48BA-8AED-9F08851E39BF}" sibTransId="{3A87D743-594D-434F-8934-6F7E45145730}"/>
    <dgm:cxn modelId="{F4F62F88-FB7B-4FCD-AE71-637F08942923}" type="presOf" srcId="{40B2FAB6-2AB4-42BC-B585-EF2595268051}" destId="{43427FD9-C740-455B-BFF5-BE25D8A5B45A}" srcOrd="0" destOrd="0" presId="urn:microsoft.com/office/officeart/2005/8/layout/pList1"/>
    <dgm:cxn modelId="{75C3AAAA-1131-43B2-A009-33BC53C21A2E}" type="presOf" srcId="{8AFCE943-1C3F-44F4-8509-C89D7C9FFC66}" destId="{B5A5CBD6-B99A-4903-8528-78C3C8DD1639}" srcOrd="0" destOrd="0" presId="urn:microsoft.com/office/officeart/2005/8/layout/pList1"/>
    <dgm:cxn modelId="{F7EDD7EE-AABF-4A51-95DF-FB242823E45A}" type="presParOf" srcId="{43427FD9-C740-455B-BFF5-BE25D8A5B45A}" destId="{9F010348-A110-4006-A932-D72733FFC120}" srcOrd="0" destOrd="0" presId="urn:microsoft.com/office/officeart/2005/8/layout/pList1"/>
    <dgm:cxn modelId="{F2D2DEBD-EB8F-4C7F-86E8-E4D27C2C8505}" type="presParOf" srcId="{9F010348-A110-4006-A932-D72733FFC120}" destId="{FD62FA1B-EA8F-48B6-BE43-E25279AAFBD6}" srcOrd="0" destOrd="0" presId="urn:microsoft.com/office/officeart/2005/8/layout/pList1"/>
    <dgm:cxn modelId="{99D8AFC0-D173-4CFE-9C79-F44AD9E76C0D}" type="presParOf" srcId="{9F010348-A110-4006-A932-D72733FFC120}" destId="{B5A5CBD6-B99A-4903-8528-78C3C8DD163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9FC867-A03E-471F-9EDC-608D891C732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74D3D9A4-0895-4BE2-94C4-3C36A8499EB3}">
      <dgm:prSet phldrT="[Текст]" custT="1"/>
      <dgm:spPr/>
      <dgm:t>
        <a:bodyPr/>
        <a:lstStyle/>
        <a:p>
          <a:r>
            <a:rPr lang="ru-RU" sz="1050" dirty="0" smtClean="0">
              <a:solidFill>
                <a:srgbClr val="FFFFFF"/>
              </a:solidFill>
            </a:rPr>
            <a:t>Фискальный накопитель</a:t>
          </a:r>
          <a:endParaRPr lang="ru-RU" sz="1050" dirty="0">
            <a:solidFill>
              <a:srgbClr val="FFFFFF"/>
            </a:solidFill>
          </a:endParaRPr>
        </a:p>
      </dgm:t>
    </dgm:pt>
    <dgm:pt modelId="{429FF517-0DA9-41A5-B8C4-DADDF9F16A95}" type="parTrans" cxnId="{F1A24F8D-17ED-4FF6-8177-1910431A076F}">
      <dgm:prSet/>
      <dgm:spPr/>
      <dgm:t>
        <a:bodyPr/>
        <a:lstStyle/>
        <a:p>
          <a:endParaRPr lang="ru-RU"/>
        </a:p>
      </dgm:t>
    </dgm:pt>
    <dgm:pt modelId="{A9BB496B-3981-43A4-B6B4-E7984F40A038}" type="sibTrans" cxnId="{F1A24F8D-17ED-4FF6-8177-1910431A076F}">
      <dgm:prSet/>
      <dgm:spPr/>
      <dgm:t>
        <a:bodyPr/>
        <a:lstStyle/>
        <a:p>
          <a:endParaRPr lang="ru-RU"/>
        </a:p>
      </dgm:t>
    </dgm:pt>
    <dgm:pt modelId="{6A4DFC6E-69DA-4DB3-9317-087148BDA601}" type="pres">
      <dgm:prSet presAssocID="{559FC867-A03E-471F-9EDC-608D891C732D}" presName="Name0" presStyleCnt="0">
        <dgm:presLayoutVars>
          <dgm:dir/>
          <dgm:resizeHandles val="exact"/>
        </dgm:presLayoutVars>
      </dgm:prSet>
      <dgm:spPr/>
    </dgm:pt>
    <dgm:pt modelId="{0128375D-FA1C-4CED-A7AC-898FD69EF252}" type="pres">
      <dgm:prSet presAssocID="{74D3D9A4-0895-4BE2-94C4-3C36A8499EB3}" presName="compNode" presStyleCnt="0"/>
      <dgm:spPr/>
    </dgm:pt>
    <dgm:pt modelId="{EEA18DC3-05C4-4394-9E17-DDCCD127E2F7}" type="pres">
      <dgm:prSet presAssocID="{74D3D9A4-0895-4BE2-94C4-3C36A8499EB3}" presName="pictRect" presStyleLbl="node1" presStyleIdx="0" presStyleCnt="1" custScaleX="119220" custScaleY="123679"/>
      <dgm:spPr>
        <a:blipFill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E34FB69E-02E4-4E05-B45F-AAA39024D765}" type="pres">
      <dgm:prSet presAssocID="{74D3D9A4-0895-4BE2-94C4-3C36A8499EB3}" presName="textRect" presStyleLbl="revTx" presStyleIdx="0" presStyleCnt="1" custScaleX="138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A24F8D-17ED-4FF6-8177-1910431A076F}" srcId="{559FC867-A03E-471F-9EDC-608D891C732D}" destId="{74D3D9A4-0895-4BE2-94C4-3C36A8499EB3}" srcOrd="0" destOrd="0" parTransId="{429FF517-0DA9-41A5-B8C4-DADDF9F16A95}" sibTransId="{A9BB496B-3981-43A4-B6B4-E7984F40A038}"/>
    <dgm:cxn modelId="{499470DD-5441-4CCB-8490-A584AE4D366E}" type="presOf" srcId="{74D3D9A4-0895-4BE2-94C4-3C36A8499EB3}" destId="{E34FB69E-02E4-4E05-B45F-AAA39024D765}" srcOrd="0" destOrd="0" presId="urn:microsoft.com/office/officeart/2005/8/layout/pList1"/>
    <dgm:cxn modelId="{CA5F097A-CA91-40B9-BA27-6D2F9D00B569}" type="presOf" srcId="{559FC867-A03E-471F-9EDC-608D891C732D}" destId="{6A4DFC6E-69DA-4DB3-9317-087148BDA601}" srcOrd="0" destOrd="0" presId="urn:microsoft.com/office/officeart/2005/8/layout/pList1"/>
    <dgm:cxn modelId="{851D1523-67B0-4769-8886-BE0D24119D83}" type="presParOf" srcId="{6A4DFC6E-69DA-4DB3-9317-087148BDA601}" destId="{0128375D-FA1C-4CED-A7AC-898FD69EF252}" srcOrd="0" destOrd="0" presId="urn:microsoft.com/office/officeart/2005/8/layout/pList1"/>
    <dgm:cxn modelId="{CDD8CCE2-5111-4F72-AD68-F0ED456EFF1C}" type="presParOf" srcId="{0128375D-FA1C-4CED-A7AC-898FD69EF252}" destId="{EEA18DC3-05C4-4394-9E17-DDCCD127E2F7}" srcOrd="0" destOrd="0" presId="urn:microsoft.com/office/officeart/2005/8/layout/pList1"/>
    <dgm:cxn modelId="{9ECE46F8-E0A2-4B1C-995A-BA1DC27BB6B0}" type="presParOf" srcId="{0128375D-FA1C-4CED-A7AC-898FD69EF252}" destId="{E34FB69E-02E4-4E05-B45F-AAA39024D76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104414-30FA-40F7-BF40-9AFEF0E814F0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D159587-D156-4491-91FB-AFFF9A9356FA}">
      <dgm:prSet phldrT="[Текст]" custT="1"/>
      <dgm:spPr/>
      <dgm:t>
        <a:bodyPr/>
        <a:lstStyle/>
        <a:p>
          <a:r>
            <a:rPr lang="ru-RU" sz="1200" dirty="0" smtClean="0"/>
            <a:t>Тип ФП</a:t>
          </a:r>
          <a:endParaRPr lang="ru-RU" sz="1200" dirty="0"/>
        </a:p>
      </dgm:t>
    </dgm:pt>
    <dgm:pt modelId="{03CA069E-05E4-468C-97CC-E2A560E63A61}" type="parTrans" cxnId="{11040529-63B9-4EFF-BD26-B28D199C63D7}">
      <dgm:prSet/>
      <dgm:spPr/>
      <dgm:t>
        <a:bodyPr/>
        <a:lstStyle/>
        <a:p>
          <a:endParaRPr lang="ru-RU" sz="1200"/>
        </a:p>
      </dgm:t>
    </dgm:pt>
    <dgm:pt modelId="{C76CF48E-7BC3-49AF-8D15-2C971E211CD0}" type="sibTrans" cxnId="{11040529-63B9-4EFF-BD26-B28D199C63D7}">
      <dgm:prSet/>
      <dgm:spPr/>
      <dgm:t>
        <a:bodyPr/>
        <a:lstStyle/>
        <a:p>
          <a:endParaRPr lang="ru-RU" sz="1200"/>
        </a:p>
      </dgm:t>
    </dgm:pt>
    <dgm:pt modelId="{8E8B2FEE-F08D-4CF2-89CA-936EC21E18AC}">
      <dgm:prSet phldrT="[Текст]" custT="1"/>
      <dgm:spPr/>
      <dgm:t>
        <a:bodyPr/>
        <a:lstStyle/>
        <a:p>
          <a:r>
            <a:rPr lang="ru-RU" sz="1200" dirty="0" smtClean="0"/>
            <a:t>Способ формирования</a:t>
          </a:r>
          <a:endParaRPr lang="ru-RU" sz="1200" dirty="0"/>
        </a:p>
      </dgm:t>
    </dgm:pt>
    <dgm:pt modelId="{265D4CD6-8FC9-4260-95C7-72E0315530C6}" type="parTrans" cxnId="{1BCF3D8E-9A40-4597-9C3E-6CB0DF56D38D}">
      <dgm:prSet/>
      <dgm:spPr/>
      <dgm:t>
        <a:bodyPr/>
        <a:lstStyle/>
        <a:p>
          <a:endParaRPr lang="ru-RU" sz="1200"/>
        </a:p>
      </dgm:t>
    </dgm:pt>
    <dgm:pt modelId="{6706435F-9E0A-460C-9106-8A5EDA5565E6}" type="sibTrans" cxnId="{1BCF3D8E-9A40-4597-9C3E-6CB0DF56D38D}">
      <dgm:prSet/>
      <dgm:spPr/>
      <dgm:t>
        <a:bodyPr/>
        <a:lstStyle/>
        <a:p>
          <a:endParaRPr lang="ru-RU" sz="1200"/>
        </a:p>
      </dgm:t>
    </dgm:pt>
    <dgm:pt modelId="{AB79EBC8-2C2E-49C6-ABB2-D98093591D08}">
      <dgm:prSet phldrT="[Текст]" custT="1"/>
      <dgm:spPr/>
      <dgm:t>
        <a:bodyPr/>
        <a:lstStyle/>
        <a:p>
          <a:r>
            <a:rPr lang="ru-RU" sz="1200" dirty="0" smtClean="0"/>
            <a:t>ФП документа</a:t>
          </a:r>
          <a:endParaRPr lang="ru-RU" sz="1200" dirty="0"/>
        </a:p>
      </dgm:t>
    </dgm:pt>
    <dgm:pt modelId="{B0BCF0C1-F41C-43D5-96A6-F36643DE1A18}" type="parTrans" cxnId="{2E4676D1-A8B1-47FA-AFAA-85C2791BC29B}">
      <dgm:prSet/>
      <dgm:spPr/>
      <dgm:t>
        <a:bodyPr/>
        <a:lstStyle/>
        <a:p>
          <a:endParaRPr lang="ru-RU" sz="1200"/>
        </a:p>
      </dgm:t>
    </dgm:pt>
    <dgm:pt modelId="{DC4B74BC-E7E7-498A-979F-26596E0FF06B}" type="sibTrans" cxnId="{2E4676D1-A8B1-47FA-AFAA-85C2791BC29B}">
      <dgm:prSet/>
      <dgm:spPr/>
      <dgm:t>
        <a:bodyPr/>
        <a:lstStyle/>
        <a:p>
          <a:endParaRPr lang="ru-RU" sz="1200"/>
        </a:p>
      </dgm:t>
    </dgm:pt>
    <dgm:pt modelId="{D12AB599-FC19-4BCD-9CB5-D5BA78E5B68D}">
      <dgm:prSet phldrT="[Текст]" custT="1"/>
      <dgm:spPr/>
      <dgm:t>
        <a:bodyPr/>
        <a:lstStyle/>
        <a:p>
          <a:r>
            <a:rPr lang="ru-RU" sz="1200" dirty="0" smtClean="0"/>
            <a:t>ФН</a:t>
          </a:r>
          <a:endParaRPr lang="ru-RU" sz="1200" dirty="0"/>
        </a:p>
      </dgm:t>
    </dgm:pt>
    <dgm:pt modelId="{38CEB8FB-8483-4A46-9544-5DC715BAA867}" type="parTrans" cxnId="{DA5DAF1F-790E-47C4-A4B7-CA0C2659277A}">
      <dgm:prSet/>
      <dgm:spPr/>
      <dgm:t>
        <a:bodyPr/>
        <a:lstStyle/>
        <a:p>
          <a:endParaRPr lang="ru-RU" sz="1200"/>
        </a:p>
      </dgm:t>
    </dgm:pt>
    <dgm:pt modelId="{99917848-9CD0-41D3-B584-42E63C3DBE2F}" type="sibTrans" cxnId="{DA5DAF1F-790E-47C4-A4B7-CA0C2659277A}">
      <dgm:prSet/>
      <dgm:spPr/>
      <dgm:t>
        <a:bodyPr/>
        <a:lstStyle/>
        <a:p>
          <a:endParaRPr lang="ru-RU" sz="1200"/>
        </a:p>
      </dgm:t>
    </dgm:pt>
    <dgm:pt modelId="{18465A4E-EFFC-4F51-94B6-C5B824B2FBAF}">
      <dgm:prSet phldrT="[Текст]" custT="1"/>
      <dgm:spPr/>
      <dgm:t>
        <a:bodyPr/>
        <a:lstStyle/>
        <a:p>
          <a:r>
            <a:rPr lang="ru-RU" sz="1200" dirty="0" smtClean="0"/>
            <a:t>СПФП ФНС</a:t>
          </a:r>
          <a:endParaRPr lang="ru-RU" sz="1200" dirty="0"/>
        </a:p>
      </dgm:t>
    </dgm:pt>
    <dgm:pt modelId="{DFE6608B-B400-43FB-902B-58EAF0F89A8A}" type="parTrans" cxnId="{3A574414-4205-43F0-AFCF-B64F678E6F18}">
      <dgm:prSet/>
      <dgm:spPr/>
      <dgm:t>
        <a:bodyPr/>
        <a:lstStyle/>
        <a:p>
          <a:endParaRPr lang="ru-RU" sz="1200"/>
        </a:p>
      </dgm:t>
    </dgm:pt>
    <dgm:pt modelId="{3F18C078-5199-41D3-B90C-E206C202CC42}" type="sibTrans" cxnId="{3A574414-4205-43F0-AFCF-B64F678E6F18}">
      <dgm:prSet/>
      <dgm:spPr/>
      <dgm:t>
        <a:bodyPr/>
        <a:lstStyle/>
        <a:p>
          <a:endParaRPr lang="ru-RU" sz="1200"/>
        </a:p>
      </dgm:t>
    </dgm:pt>
    <dgm:pt modelId="{3BEF606E-372B-4FEB-8FB6-F6915B7022A5}">
      <dgm:prSet phldrT="[Текст]" custT="1"/>
      <dgm:spPr/>
      <dgm:t>
        <a:bodyPr/>
        <a:lstStyle/>
        <a:p>
          <a:r>
            <a:rPr lang="ru-RU" sz="1200" dirty="0" smtClean="0"/>
            <a:t>ФП оператора</a:t>
          </a:r>
          <a:endParaRPr lang="ru-RU" sz="1200" dirty="0"/>
        </a:p>
      </dgm:t>
    </dgm:pt>
    <dgm:pt modelId="{B9EB6336-8CDC-4504-992B-26657062E421}" type="parTrans" cxnId="{E97971EC-F5BA-4EA0-9B39-CC8C6931199C}">
      <dgm:prSet/>
      <dgm:spPr/>
      <dgm:t>
        <a:bodyPr/>
        <a:lstStyle/>
        <a:p>
          <a:endParaRPr lang="ru-RU" sz="1200"/>
        </a:p>
      </dgm:t>
    </dgm:pt>
    <dgm:pt modelId="{EA1E1298-1A94-4367-9A4D-1CC1C40CEDEF}" type="sibTrans" cxnId="{E97971EC-F5BA-4EA0-9B39-CC8C6931199C}">
      <dgm:prSet/>
      <dgm:spPr/>
      <dgm:t>
        <a:bodyPr/>
        <a:lstStyle/>
        <a:p>
          <a:endParaRPr lang="ru-RU" sz="1200"/>
        </a:p>
      </dgm:t>
    </dgm:pt>
    <dgm:pt modelId="{E54B2CCA-E714-4F63-BC3F-3C761654D025}">
      <dgm:prSet phldrT="[Текст]" custT="1"/>
      <dgm:spPr/>
      <dgm:t>
        <a:bodyPr/>
        <a:lstStyle/>
        <a:p>
          <a:r>
            <a:rPr lang="ru-RU" sz="1200" dirty="0" smtClean="0"/>
            <a:t>ФП подтверждения</a:t>
          </a:r>
          <a:endParaRPr lang="ru-RU" sz="1200" dirty="0"/>
        </a:p>
      </dgm:t>
    </dgm:pt>
    <dgm:pt modelId="{27D0FE31-2E64-40DB-AC51-058998E487FF}" type="parTrans" cxnId="{4329976B-285A-4C81-BDA3-A9A98427BC51}">
      <dgm:prSet/>
      <dgm:spPr/>
      <dgm:t>
        <a:bodyPr/>
        <a:lstStyle/>
        <a:p>
          <a:endParaRPr lang="ru-RU" sz="1200"/>
        </a:p>
      </dgm:t>
    </dgm:pt>
    <dgm:pt modelId="{AEA068C7-6BFA-422A-BB83-0554D1DF3E92}" type="sibTrans" cxnId="{4329976B-285A-4C81-BDA3-A9A98427BC51}">
      <dgm:prSet/>
      <dgm:spPr/>
      <dgm:t>
        <a:bodyPr/>
        <a:lstStyle/>
        <a:p>
          <a:endParaRPr lang="ru-RU" sz="1200"/>
        </a:p>
      </dgm:t>
    </dgm:pt>
    <dgm:pt modelId="{54C2BE09-217B-430E-BCB1-C8D699F200CD}">
      <dgm:prSet phldrT="[Текст]" custT="1"/>
      <dgm:spPr/>
      <dgm:t>
        <a:bodyPr/>
        <a:lstStyle/>
        <a:p>
          <a:r>
            <a:rPr lang="ru-RU" sz="1200" dirty="0" smtClean="0"/>
            <a:t>СФФП ОФД</a:t>
          </a:r>
          <a:endParaRPr lang="ru-RU" sz="1200" dirty="0"/>
        </a:p>
      </dgm:t>
    </dgm:pt>
    <dgm:pt modelId="{557AB54D-EA5C-4C65-AD9E-14F17DCCD87A}" type="parTrans" cxnId="{25E2EA85-A613-4ED1-91B2-0E11B38515C1}">
      <dgm:prSet/>
      <dgm:spPr/>
      <dgm:t>
        <a:bodyPr/>
        <a:lstStyle/>
        <a:p>
          <a:endParaRPr lang="ru-RU" sz="1200"/>
        </a:p>
      </dgm:t>
    </dgm:pt>
    <dgm:pt modelId="{C83060D4-83A9-4F2D-AE8D-08A4722BA9F1}" type="sibTrans" cxnId="{25E2EA85-A613-4ED1-91B2-0E11B38515C1}">
      <dgm:prSet/>
      <dgm:spPr/>
      <dgm:t>
        <a:bodyPr/>
        <a:lstStyle/>
        <a:p>
          <a:endParaRPr lang="ru-RU" sz="1200"/>
        </a:p>
      </dgm:t>
    </dgm:pt>
    <dgm:pt modelId="{4AAD5C37-BD01-4E3E-92F5-032CAE9EB20A}">
      <dgm:prSet phldrT="[Текст]" custT="1"/>
      <dgm:spPr/>
      <dgm:t>
        <a:bodyPr/>
        <a:lstStyle/>
        <a:p>
          <a:r>
            <a:rPr lang="ru-RU" sz="1200" dirty="0" smtClean="0"/>
            <a:t>СФФП ОФД</a:t>
          </a:r>
          <a:endParaRPr lang="ru-RU" sz="1200" dirty="0"/>
        </a:p>
      </dgm:t>
    </dgm:pt>
    <dgm:pt modelId="{FD9DFAEC-1850-48CD-80AF-AE843C2622CA}" type="parTrans" cxnId="{38A92413-A0A5-485A-A092-27BB5235FC02}">
      <dgm:prSet/>
      <dgm:spPr/>
      <dgm:t>
        <a:bodyPr/>
        <a:lstStyle/>
        <a:p>
          <a:endParaRPr lang="ru-RU" sz="1200"/>
        </a:p>
      </dgm:t>
    </dgm:pt>
    <dgm:pt modelId="{DC7D01C9-F551-4B0D-B20D-044A9A0EE975}" type="sibTrans" cxnId="{38A92413-A0A5-485A-A092-27BB5235FC02}">
      <dgm:prSet/>
      <dgm:spPr/>
      <dgm:t>
        <a:bodyPr/>
        <a:lstStyle/>
        <a:p>
          <a:endParaRPr lang="ru-RU" sz="1200"/>
        </a:p>
      </dgm:t>
    </dgm:pt>
    <dgm:pt modelId="{F5323F1C-B7BA-4433-927D-69AF77C469D9}">
      <dgm:prSet phldrT="[Текст]" custT="1"/>
      <dgm:spPr/>
      <dgm:t>
        <a:bodyPr/>
        <a:lstStyle/>
        <a:p>
          <a:r>
            <a:rPr lang="ru-RU" sz="1200" dirty="0" smtClean="0"/>
            <a:t>СПФП ФНС</a:t>
          </a:r>
          <a:endParaRPr lang="ru-RU" sz="1200" dirty="0"/>
        </a:p>
      </dgm:t>
    </dgm:pt>
    <dgm:pt modelId="{5F509F08-246D-4645-B4ED-DB51C8B43BB5}" type="parTrans" cxnId="{324A4111-7FE7-4974-A5FB-E947593231E7}">
      <dgm:prSet/>
      <dgm:spPr/>
      <dgm:t>
        <a:bodyPr/>
        <a:lstStyle/>
        <a:p>
          <a:endParaRPr lang="ru-RU" sz="1200"/>
        </a:p>
      </dgm:t>
    </dgm:pt>
    <dgm:pt modelId="{AFAE119A-BAE4-46F5-8C67-694AEAA3AD6B}" type="sibTrans" cxnId="{324A4111-7FE7-4974-A5FB-E947593231E7}">
      <dgm:prSet/>
      <dgm:spPr/>
      <dgm:t>
        <a:bodyPr/>
        <a:lstStyle/>
        <a:p>
          <a:endParaRPr lang="ru-RU" sz="1200"/>
        </a:p>
      </dgm:t>
    </dgm:pt>
    <dgm:pt modelId="{89DDE8B0-52CB-4137-93CE-8AE016030C3F}">
      <dgm:prSet phldrT="[Текст]" custT="1"/>
      <dgm:spPr/>
      <dgm:t>
        <a:bodyPr/>
        <a:lstStyle/>
        <a:p>
          <a:r>
            <a:rPr lang="ru-RU" sz="1200" dirty="0" smtClean="0"/>
            <a:t>ФН</a:t>
          </a:r>
          <a:endParaRPr lang="ru-RU" sz="1200" dirty="0"/>
        </a:p>
      </dgm:t>
    </dgm:pt>
    <dgm:pt modelId="{CEFDBC8E-ADF9-4435-B09A-32C6D75D3B19}" type="parTrans" cxnId="{C5C9E2CC-64FF-462E-907A-1F05417D93E7}">
      <dgm:prSet/>
      <dgm:spPr/>
      <dgm:t>
        <a:bodyPr/>
        <a:lstStyle/>
        <a:p>
          <a:endParaRPr lang="ru-RU" sz="1200"/>
        </a:p>
      </dgm:t>
    </dgm:pt>
    <dgm:pt modelId="{67C97552-2D58-402D-A4A6-48F959E7E2DF}" type="sibTrans" cxnId="{C5C9E2CC-64FF-462E-907A-1F05417D93E7}">
      <dgm:prSet/>
      <dgm:spPr/>
      <dgm:t>
        <a:bodyPr/>
        <a:lstStyle/>
        <a:p>
          <a:endParaRPr lang="ru-RU" sz="1200"/>
        </a:p>
      </dgm:t>
    </dgm:pt>
    <dgm:pt modelId="{84188398-7B63-4819-BDF5-385CF34E3B6E}">
      <dgm:prSet phldrT="[Текст]" custT="1"/>
      <dgm:spPr/>
      <dgm:t>
        <a:bodyPr/>
        <a:lstStyle/>
        <a:p>
          <a:r>
            <a:rPr lang="ru-RU" sz="1200" dirty="0" smtClean="0"/>
            <a:t>ФП сообщения</a:t>
          </a:r>
          <a:endParaRPr lang="ru-RU" sz="1200" dirty="0"/>
        </a:p>
      </dgm:t>
    </dgm:pt>
    <dgm:pt modelId="{2CA475D4-C817-414E-90A9-B8819238405A}" type="parTrans" cxnId="{B7C374B7-7AD5-40C7-8461-DC71BAC5F8E8}">
      <dgm:prSet/>
      <dgm:spPr/>
      <dgm:t>
        <a:bodyPr/>
        <a:lstStyle/>
        <a:p>
          <a:endParaRPr lang="ru-RU" sz="1200"/>
        </a:p>
      </dgm:t>
    </dgm:pt>
    <dgm:pt modelId="{C1FE3445-7D44-4518-872E-494C62834603}" type="sibTrans" cxnId="{B7C374B7-7AD5-40C7-8461-DC71BAC5F8E8}">
      <dgm:prSet/>
      <dgm:spPr/>
      <dgm:t>
        <a:bodyPr/>
        <a:lstStyle/>
        <a:p>
          <a:endParaRPr lang="ru-RU" sz="1200"/>
        </a:p>
      </dgm:t>
    </dgm:pt>
    <dgm:pt modelId="{B97192FE-44E0-4284-BC4B-05F4FA75113B}">
      <dgm:prSet phldrT="[Текст]" custT="1"/>
      <dgm:spPr/>
      <dgm:t>
        <a:bodyPr/>
        <a:lstStyle/>
        <a:p>
          <a:r>
            <a:rPr lang="ru-RU" sz="1200" dirty="0" smtClean="0"/>
            <a:t>ФН</a:t>
          </a:r>
          <a:endParaRPr lang="ru-RU" sz="1200" dirty="0"/>
        </a:p>
      </dgm:t>
    </dgm:pt>
    <dgm:pt modelId="{8D8C0AAC-EE68-471F-8402-C9F711C928F2}" type="parTrans" cxnId="{C69754C4-7AFD-4684-B224-C1B45E2222ED}">
      <dgm:prSet/>
      <dgm:spPr/>
      <dgm:t>
        <a:bodyPr/>
        <a:lstStyle/>
        <a:p>
          <a:endParaRPr lang="ru-RU" sz="1200"/>
        </a:p>
      </dgm:t>
    </dgm:pt>
    <dgm:pt modelId="{5A0F38E6-252F-4F04-ABB6-80C88140E4D9}" type="sibTrans" cxnId="{C69754C4-7AFD-4684-B224-C1B45E2222ED}">
      <dgm:prSet/>
      <dgm:spPr/>
      <dgm:t>
        <a:bodyPr/>
        <a:lstStyle/>
        <a:p>
          <a:endParaRPr lang="ru-RU" sz="1200"/>
        </a:p>
      </dgm:t>
    </dgm:pt>
    <dgm:pt modelId="{F7744D8B-5D0B-40A8-86EC-FB50480EB87D}">
      <dgm:prSet phldrT="[Текст]" custT="1"/>
      <dgm:spPr/>
      <dgm:t>
        <a:bodyPr/>
        <a:lstStyle/>
        <a:p>
          <a:r>
            <a:rPr lang="ru-RU" sz="1200" dirty="0" smtClean="0"/>
            <a:t>СПФП ОФД</a:t>
          </a:r>
          <a:endParaRPr lang="ru-RU" sz="1200" dirty="0"/>
        </a:p>
      </dgm:t>
    </dgm:pt>
    <dgm:pt modelId="{EBA6B2FF-6386-4A6C-B774-923137F3DF90}" type="parTrans" cxnId="{6F249B5D-89E9-4706-ACC9-017A4EA995A1}">
      <dgm:prSet/>
      <dgm:spPr/>
      <dgm:t>
        <a:bodyPr/>
        <a:lstStyle/>
        <a:p>
          <a:endParaRPr lang="ru-RU" sz="1200"/>
        </a:p>
      </dgm:t>
    </dgm:pt>
    <dgm:pt modelId="{67353C31-D116-45A5-976A-D8D3CB47142D}" type="sibTrans" cxnId="{6F249B5D-89E9-4706-ACC9-017A4EA995A1}">
      <dgm:prSet/>
      <dgm:spPr/>
      <dgm:t>
        <a:bodyPr/>
        <a:lstStyle/>
        <a:p>
          <a:endParaRPr lang="ru-RU" sz="1200"/>
        </a:p>
      </dgm:t>
    </dgm:pt>
    <dgm:pt modelId="{02BA2E8E-08C1-4DDA-857D-0CC6498B47C2}">
      <dgm:prSet phldrT="[Текст]" custT="1"/>
      <dgm:spPr/>
      <dgm:t>
        <a:bodyPr/>
        <a:lstStyle/>
        <a:p>
          <a:r>
            <a:rPr lang="ru-RU" sz="1200" dirty="0" smtClean="0"/>
            <a:t>Средство проверки</a:t>
          </a:r>
          <a:endParaRPr lang="ru-RU" sz="1200" dirty="0"/>
        </a:p>
      </dgm:t>
    </dgm:pt>
    <dgm:pt modelId="{36E10AFE-FCA8-4572-A3D7-1CAAF7C17637}" type="parTrans" cxnId="{54E47C32-02D0-4867-A203-D160BA25DC6B}">
      <dgm:prSet/>
      <dgm:spPr/>
      <dgm:t>
        <a:bodyPr/>
        <a:lstStyle/>
        <a:p>
          <a:endParaRPr lang="ru-RU" sz="1200"/>
        </a:p>
      </dgm:t>
    </dgm:pt>
    <dgm:pt modelId="{95B2518C-9C4D-4005-A3BD-B763E394F82F}" type="sibTrans" cxnId="{54E47C32-02D0-4867-A203-D160BA25DC6B}">
      <dgm:prSet/>
      <dgm:spPr/>
      <dgm:t>
        <a:bodyPr/>
        <a:lstStyle/>
        <a:p>
          <a:endParaRPr lang="ru-RU" sz="1200"/>
        </a:p>
      </dgm:t>
    </dgm:pt>
    <dgm:pt modelId="{4D5ABBB8-9BD6-4590-BC8E-C5699122C5AF}" type="pres">
      <dgm:prSet presAssocID="{C9104414-30FA-40F7-BF40-9AFEF0E814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00B35-8C5E-4EE4-BC06-3CA536282077}" type="pres">
      <dgm:prSet presAssocID="{2D159587-D156-4491-91FB-AFFF9A9356FA}" presName="parentLin" presStyleCnt="0"/>
      <dgm:spPr/>
    </dgm:pt>
    <dgm:pt modelId="{B4A59923-107A-46FE-8EB9-5E832317342E}" type="pres">
      <dgm:prSet presAssocID="{2D159587-D156-4491-91FB-AFFF9A9356F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AFE385C-F560-411A-8B84-9B9874B3331F}" type="pres">
      <dgm:prSet presAssocID="{2D159587-D156-4491-91FB-AFFF9A9356F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8B12B-5F1D-4EC8-B626-E79567C160B3}" type="pres">
      <dgm:prSet presAssocID="{2D159587-D156-4491-91FB-AFFF9A9356FA}" presName="negativeSpace" presStyleCnt="0"/>
      <dgm:spPr/>
    </dgm:pt>
    <dgm:pt modelId="{0C7FDCD5-CC61-40ED-91AF-654804DAFDBF}" type="pres">
      <dgm:prSet presAssocID="{2D159587-D156-4491-91FB-AFFF9A9356F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E7579-C79C-49EA-BFF6-CB3EDEC9FEEB}" type="pres">
      <dgm:prSet presAssocID="{C76CF48E-7BC3-49AF-8D15-2C971E211CD0}" presName="spaceBetweenRectangles" presStyleCnt="0"/>
      <dgm:spPr/>
    </dgm:pt>
    <dgm:pt modelId="{48890B71-7701-46B1-B01A-BAA1C06CC229}" type="pres">
      <dgm:prSet presAssocID="{AB79EBC8-2C2E-49C6-ABB2-D98093591D08}" presName="parentLin" presStyleCnt="0"/>
      <dgm:spPr/>
    </dgm:pt>
    <dgm:pt modelId="{516364C5-22DD-4556-8932-2FEE1470E530}" type="pres">
      <dgm:prSet presAssocID="{AB79EBC8-2C2E-49C6-ABB2-D98093591D0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0A36FDE-A75B-4407-B42B-4DE77001758E}" type="pres">
      <dgm:prSet presAssocID="{AB79EBC8-2C2E-49C6-ABB2-D98093591D0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7DB76-8419-4D8E-95F7-42C290060CEF}" type="pres">
      <dgm:prSet presAssocID="{AB79EBC8-2C2E-49C6-ABB2-D98093591D08}" presName="negativeSpace" presStyleCnt="0"/>
      <dgm:spPr/>
    </dgm:pt>
    <dgm:pt modelId="{894F36DB-1F37-454B-8B6F-C4BD400DEAB9}" type="pres">
      <dgm:prSet presAssocID="{AB79EBC8-2C2E-49C6-ABB2-D98093591D0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8ADB0-9B8E-4D1B-8D7B-77C3BA27500C}" type="pres">
      <dgm:prSet presAssocID="{DC4B74BC-E7E7-498A-979F-26596E0FF06B}" presName="spaceBetweenRectangles" presStyleCnt="0"/>
      <dgm:spPr/>
    </dgm:pt>
    <dgm:pt modelId="{15A39EEC-40EE-47CC-86BB-5DEEF6A9EDCD}" type="pres">
      <dgm:prSet presAssocID="{3BEF606E-372B-4FEB-8FB6-F6915B7022A5}" presName="parentLin" presStyleCnt="0"/>
      <dgm:spPr/>
    </dgm:pt>
    <dgm:pt modelId="{07F2C335-00DB-477A-AF65-1A908538635D}" type="pres">
      <dgm:prSet presAssocID="{3BEF606E-372B-4FEB-8FB6-F6915B7022A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9C421F8-E020-4AEB-A67C-1892A8E1E78D}" type="pres">
      <dgm:prSet presAssocID="{3BEF606E-372B-4FEB-8FB6-F6915B7022A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09BDE-C06B-4255-A7C8-E806F4A50D74}" type="pres">
      <dgm:prSet presAssocID="{3BEF606E-372B-4FEB-8FB6-F6915B7022A5}" presName="negativeSpace" presStyleCnt="0"/>
      <dgm:spPr/>
    </dgm:pt>
    <dgm:pt modelId="{87750218-7D00-406E-9FBF-A8EB25287ECB}" type="pres">
      <dgm:prSet presAssocID="{3BEF606E-372B-4FEB-8FB6-F6915B7022A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D5E08-E022-421E-9EC5-28CB1859CFAA}" type="pres">
      <dgm:prSet presAssocID="{EA1E1298-1A94-4367-9A4D-1CC1C40CEDEF}" presName="spaceBetweenRectangles" presStyleCnt="0"/>
      <dgm:spPr/>
    </dgm:pt>
    <dgm:pt modelId="{8186825B-5B66-4365-BD4F-6F16C69CEDE1}" type="pres">
      <dgm:prSet presAssocID="{E54B2CCA-E714-4F63-BC3F-3C761654D025}" presName="parentLin" presStyleCnt="0"/>
      <dgm:spPr/>
    </dgm:pt>
    <dgm:pt modelId="{227B56F2-240E-4C2D-BBB2-91D54E44E963}" type="pres">
      <dgm:prSet presAssocID="{E54B2CCA-E714-4F63-BC3F-3C761654D02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61E28EC-969F-4842-AF25-E498B065F524}" type="pres">
      <dgm:prSet presAssocID="{E54B2CCA-E714-4F63-BC3F-3C761654D02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DCB20-6FA2-48DE-9276-2D8336BAF932}" type="pres">
      <dgm:prSet presAssocID="{E54B2CCA-E714-4F63-BC3F-3C761654D025}" presName="negativeSpace" presStyleCnt="0"/>
      <dgm:spPr/>
    </dgm:pt>
    <dgm:pt modelId="{431ADE88-005A-40A4-9E00-9F6F7570FB4B}" type="pres">
      <dgm:prSet presAssocID="{E54B2CCA-E714-4F63-BC3F-3C761654D02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D9DE9-EFE8-4CF6-928F-2954C7CB9A5A}" type="pres">
      <dgm:prSet presAssocID="{AEA068C7-6BFA-422A-BB83-0554D1DF3E92}" presName="spaceBetweenRectangles" presStyleCnt="0"/>
      <dgm:spPr/>
    </dgm:pt>
    <dgm:pt modelId="{77D1BD16-6842-40D1-9DF1-41ECA1167963}" type="pres">
      <dgm:prSet presAssocID="{84188398-7B63-4819-BDF5-385CF34E3B6E}" presName="parentLin" presStyleCnt="0"/>
      <dgm:spPr/>
    </dgm:pt>
    <dgm:pt modelId="{59A7AE64-5883-4873-B35D-3EBA4A67D0A5}" type="pres">
      <dgm:prSet presAssocID="{84188398-7B63-4819-BDF5-385CF34E3B6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9D1351F-241C-4D6C-98CA-51B706A857D3}" type="pres">
      <dgm:prSet presAssocID="{84188398-7B63-4819-BDF5-385CF34E3B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FCC34-DDFC-4C3F-8660-EE3C1CD1F876}" type="pres">
      <dgm:prSet presAssocID="{84188398-7B63-4819-BDF5-385CF34E3B6E}" presName="negativeSpace" presStyleCnt="0"/>
      <dgm:spPr/>
    </dgm:pt>
    <dgm:pt modelId="{489A16A0-E295-4BAE-A46E-B93BF964B93F}" type="pres">
      <dgm:prSet presAssocID="{84188398-7B63-4819-BDF5-385CF34E3B6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28EBD5-BDF1-42EE-BFF2-9C0D7A7392C9}" type="presOf" srcId="{F5323F1C-B7BA-4433-927D-69AF77C469D9}" destId="{87750218-7D00-406E-9FBF-A8EB25287ECB}" srcOrd="0" destOrd="1" presId="urn:microsoft.com/office/officeart/2005/8/layout/list1"/>
    <dgm:cxn modelId="{3A574414-4205-43F0-AFCF-B64F678E6F18}" srcId="{AB79EBC8-2C2E-49C6-ABB2-D98093591D08}" destId="{18465A4E-EFFC-4F51-94B6-C5B824B2FBAF}" srcOrd="1" destOrd="0" parTransId="{DFE6608B-B400-43FB-902B-58EAF0F89A8A}" sibTransId="{3F18C078-5199-41D3-B90C-E206C202CC42}"/>
    <dgm:cxn modelId="{BEC8B5B6-B380-4EE1-AD5F-083E6E822E0B}" type="presOf" srcId="{B97192FE-44E0-4284-BC4B-05F4FA75113B}" destId="{489A16A0-E295-4BAE-A46E-B93BF964B93F}" srcOrd="0" destOrd="0" presId="urn:microsoft.com/office/officeart/2005/8/layout/list1"/>
    <dgm:cxn modelId="{EB1CA2F1-EAB3-412A-82CF-29B9708483EB}" type="presOf" srcId="{3BEF606E-372B-4FEB-8FB6-F6915B7022A5}" destId="{07F2C335-00DB-477A-AF65-1A908538635D}" srcOrd="0" destOrd="0" presId="urn:microsoft.com/office/officeart/2005/8/layout/list1"/>
    <dgm:cxn modelId="{54B76DC5-FDA6-4A84-81CD-0F9172273DDB}" type="presOf" srcId="{18465A4E-EFFC-4F51-94B6-C5B824B2FBAF}" destId="{894F36DB-1F37-454B-8B6F-C4BD400DEAB9}" srcOrd="0" destOrd="1" presId="urn:microsoft.com/office/officeart/2005/8/layout/list1"/>
    <dgm:cxn modelId="{25E2EA85-A613-4ED1-91B2-0E11B38515C1}" srcId="{E54B2CCA-E714-4F63-BC3F-3C761654D025}" destId="{54C2BE09-217B-430E-BCB1-C8D699F200CD}" srcOrd="0" destOrd="0" parTransId="{557AB54D-EA5C-4C65-AD9E-14F17DCCD87A}" sibTransId="{C83060D4-83A9-4F2D-AE8D-08A4722BA9F1}"/>
    <dgm:cxn modelId="{E97971EC-F5BA-4EA0-9B39-CC8C6931199C}" srcId="{C9104414-30FA-40F7-BF40-9AFEF0E814F0}" destId="{3BEF606E-372B-4FEB-8FB6-F6915B7022A5}" srcOrd="2" destOrd="0" parTransId="{B9EB6336-8CDC-4504-992B-26657062E421}" sibTransId="{EA1E1298-1A94-4367-9A4D-1CC1C40CEDEF}"/>
    <dgm:cxn modelId="{F48CCD24-DF8D-48EE-A80B-6BFE9E37B46D}" type="presOf" srcId="{84188398-7B63-4819-BDF5-385CF34E3B6E}" destId="{F9D1351F-241C-4D6C-98CA-51B706A857D3}" srcOrd="1" destOrd="0" presId="urn:microsoft.com/office/officeart/2005/8/layout/list1"/>
    <dgm:cxn modelId="{324A4111-7FE7-4974-A5FB-E947593231E7}" srcId="{3BEF606E-372B-4FEB-8FB6-F6915B7022A5}" destId="{F5323F1C-B7BA-4433-927D-69AF77C469D9}" srcOrd="1" destOrd="0" parTransId="{5F509F08-246D-4645-B4ED-DB51C8B43BB5}" sibTransId="{AFAE119A-BAE4-46F5-8C67-694AEAA3AD6B}"/>
    <dgm:cxn modelId="{2E4676D1-A8B1-47FA-AFAA-85C2791BC29B}" srcId="{C9104414-30FA-40F7-BF40-9AFEF0E814F0}" destId="{AB79EBC8-2C2E-49C6-ABB2-D98093591D08}" srcOrd="1" destOrd="0" parTransId="{B0BCF0C1-F41C-43D5-96A6-F36643DE1A18}" sibTransId="{DC4B74BC-E7E7-498A-979F-26596E0FF06B}"/>
    <dgm:cxn modelId="{609D9351-DA7C-478E-B4D4-FE7F904B6929}" type="presOf" srcId="{84188398-7B63-4819-BDF5-385CF34E3B6E}" destId="{59A7AE64-5883-4873-B35D-3EBA4A67D0A5}" srcOrd="0" destOrd="0" presId="urn:microsoft.com/office/officeart/2005/8/layout/list1"/>
    <dgm:cxn modelId="{F4A31887-84F0-4A60-88D7-017B8BD7E9E8}" type="presOf" srcId="{E54B2CCA-E714-4F63-BC3F-3C761654D025}" destId="{227B56F2-240E-4C2D-BBB2-91D54E44E963}" srcOrd="0" destOrd="0" presId="urn:microsoft.com/office/officeart/2005/8/layout/list1"/>
    <dgm:cxn modelId="{B7C374B7-7AD5-40C7-8461-DC71BAC5F8E8}" srcId="{C9104414-30FA-40F7-BF40-9AFEF0E814F0}" destId="{84188398-7B63-4819-BDF5-385CF34E3B6E}" srcOrd="4" destOrd="0" parTransId="{2CA475D4-C817-414E-90A9-B8819238405A}" sibTransId="{C1FE3445-7D44-4518-872E-494C62834603}"/>
    <dgm:cxn modelId="{11040529-63B9-4EFF-BD26-B28D199C63D7}" srcId="{C9104414-30FA-40F7-BF40-9AFEF0E814F0}" destId="{2D159587-D156-4491-91FB-AFFF9A9356FA}" srcOrd="0" destOrd="0" parTransId="{03CA069E-05E4-468C-97CC-E2A560E63A61}" sibTransId="{C76CF48E-7BC3-49AF-8D15-2C971E211CD0}"/>
    <dgm:cxn modelId="{EADB56C9-9859-465E-AC25-E3B3CB5090A9}" type="presOf" srcId="{54C2BE09-217B-430E-BCB1-C8D699F200CD}" destId="{431ADE88-005A-40A4-9E00-9F6F7570FB4B}" srcOrd="0" destOrd="0" presId="urn:microsoft.com/office/officeart/2005/8/layout/list1"/>
    <dgm:cxn modelId="{C5C9E2CC-64FF-462E-907A-1F05417D93E7}" srcId="{E54B2CCA-E714-4F63-BC3F-3C761654D025}" destId="{89DDE8B0-52CB-4137-93CE-8AE016030C3F}" srcOrd="1" destOrd="0" parTransId="{CEFDBC8E-ADF9-4435-B09A-32C6D75D3B19}" sibTransId="{67C97552-2D58-402D-A4A6-48F959E7E2DF}"/>
    <dgm:cxn modelId="{38A92413-A0A5-485A-A092-27BB5235FC02}" srcId="{3BEF606E-372B-4FEB-8FB6-F6915B7022A5}" destId="{4AAD5C37-BD01-4E3E-92F5-032CAE9EB20A}" srcOrd="0" destOrd="0" parTransId="{FD9DFAEC-1850-48CD-80AF-AE843C2622CA}" sibTransId="{DC7D01C9-F551-4B0D-B20D-044A9A0EE975}"/>
    <dgm:cxn modelId="{54E47C32-02D0-4867-A203-D160BA25DC6B}" srcId="{2D159587-D156-4491-91FB-AFFF9A9356FA}" destId="{02BA2E8E-08C1-4DDA-857D-0CC6498B47C2}" srcOrd="1" destOrd="0" parTransId="{36E10AFE-FCA8-4572-A3D7-1CAAF7C17637}" sibTransId="{95B2518C-9C4D-4005-A3BD-B763E394F82F}"/>
    <dgm:cxn modelId="{3624DA87-1E75-4774-9D87-3A632E033992}" type="presOf" srcId="{4AAD5C37-BD01-4E3E-92F5-032CAE9EB20A}" destId="{87750218-7D00-406E-9FBF-A8EB25287ECB}" srcOrd="0" destOrd="0" presId="urn:microsoft.com/office/officeart/2005/8/layout/list1"/>
    <dgm:cxn modelId="{33A0A2EE-E337-4490-A13E-0403C2853C53}" type="presOf" srcId="{8E8B2FEE-F08D-4CF2-89CA-936EC21E18AC}" destId="{0C7FDCD5-CC61-40ED-91AF-654804DAFDBF}" srcOrd="0" destOrd="0" presId="urn:microsoft.com/office/officeart/2005/8/layout/list1"/>
    <dgm:cxn modelId="{8C413617-9CEF-45DB-913F-C09B0345A8AD}" type="presOf" srcId="{F7744D8B-5D0B-40A8-86EC-FB50480EB87D}" destId="{489A16A0-E295-4BAE-A46E-B93BF964B93F}" srcOrd="0" destOrd="1" presId="urn:microsoft.com/office/officeart/2005/8/layout/list1"/>
    <dgm:cxn modelId="{8AB0A4CF-EC7E-424C-B17E-8960CD31BF0D}" type="presOf" srcId="{2D159587-D156-4491-91FB-AFFF9A9356FA}" destId="{B4A59923-107A-46FE-8EB9-5E832317342E}" srcOrd="0" destOrd="0" presId="urn:microsoft.com/office/officeart/2005/8/layout/list1"/>
    <dgm:cxn modelId="{392D3963-8B97-4622-B9FE-1CADA2019EEA}" type="presOf" srcId="{D12AB599-FC19-4BCD-9CB5-D5BA78E5B68D}" destId="{894F36DB-1F37-454B-8B6F-C4BD400DEAB9}" srcOrd="0" destOrd="0" presId="urn:microsoft.com/office/officeart/2005/8/layout/list1"/>
    <dgm:cxn modelId="{C69754C4-7AFD-4684-B224-C1B45E2222ED}" srcId="{84188398-7B63-4819-BDF5-385CF34E3B6E}" destId="{B97192FE-44E0-4284-BC4B-05F4FA75113B}" srcOrd="0" destOrd="0" parTransId="{8D8C0AAC-EE68-471F-8402-C9F711C928F2}" sibTransId="{5A0F38E6-252F-4F04-ABB6-80C88140E4D9}"/>
    <dgm:cxn modelId="{D496A04F-6F92-4F1A-9A36-16BFCDDB60DD}" type="presOf" srcId="{2D159587-D156-4491-91FB-AFFF9A9356FA}" destId="{5AFE385C-F560-411A-8B84-9B9874B3331F}" srcOrd="1" destOrd="0" presId="urn:microsoft.com/office/officeart/2005/8/layout/list1"/>
    <dgm:cxn modelId="{91FF5E1D-AFCC-47D9-839D-732972EC90EF}" type="presOf" srcId="{E54B2CCA-E714-4F63-BC3F-3C761654D025}" destId="{A61E28EC-969F-4842-AF25-E498B065F524}" srcOrd="1" destOrd="0" presId="urn:microsoft.com/office/officeart/2005/8/layout/list1"/>
    <dgm:cxn modelId="{4329976B-285A-4C81-BDA3-A9A98427BC51}" srcId="{C9104414-30FA-40F7-BF40-9AFEF0E814F0}" destId="{E54B2CCA-E714-4F63-BC3F-3C761654D025}" srcOrd="3" destOrd="0" parTransId="{27D0FE31-2E64-40DB-AC51-058998E487FF}" sibTransId="{AEA068C7-6BFA-422A-BB83-0554D1DF3E92}"/>
    <dgm:cxn modelId="{BA5D903B-0D8E-4B7E-8B47-832C0297C9CA}" type="presOf" srcId="{AB79EBC8-2C2E-49C6-ABB2-D98093591D08}" destId="{F0A36FDE-A75B-4407-B42B-4DE77001758E}" srcOrd="1" destOrd="0" presId="urn:microsoft.com/office/officeart/2005/8/layout/list1"/>
    <dgm:cxn modelId="{E65D470D-EEA5-49CF-B76F-7F6DD74BA57D}" type="presOf" srcId="{89DDE8B0-52CB-4137-93CE-8AE016030C3F}" destId="{431ADE88-005A-40A4-9E00-9F6F7570FB4B}" srcOrd="0" destOrd="1" presId="urn:microsoft.com/office/officeart/2005/8/layout/list1"/>
    <dgm:cxn modelId="{E3A2F4CE-B819-44AF-B911-FB87DBA73C6E}" type="presOf" srcId="{02BA2E8E-08C1-4DDA-857D-0CC6498B47C2}" destId="{0C7FDCD5-CC61-40ED-91AF-654804DAFDBF}" srcOrd="0" destOrd="1" presId="urn:microsoft.com/office/officeart/2005/8/layout/list1"/>
    <dgm:cxn modelId="{DA5DAF1F-790E-47C4-A4B7-CA0C2659277A}" srcId="{AB79EBC8-2C2E-49C6-ABB2-D98093591D08}" destId="{D12AB599-FC19-4BCD-9CB5-D5BA78E5B68D}" srcOrd="0" destOrd="0" parTransId="{38CEB8FB-8483-4A46-9544-5DC715BAA867}" sibTransId="{99917848-9CD0-41D3-B584-42E63C3DBE2F}"/>
    <dgm:cxn modelId="{D5B0F6E5-B5C6-442E-AEBF-C4653A9C823E}" type="presOf" srcId="{AB79EBC8-2C2E-49C6-ABB2-D98093591D08}" destId="{516364C5-22DD-4556-8932-2FEE1470E530}" srcOrd="0" destOrd="0" presId="urn:microsoft.com/office/officeart/2005/8/layout/list1"/>
    <dgm:cxn modelId="{166B46F7-8CC1-49B7-B640-B409912C9F61}" type="presOf" srcId="{3BEF606E-372B-4FEB-8FB6-F6915B7022A5}" destId="{09C421F8-E020-4AEB-A67C-1892A8E1E78D}" srcOrd="1" destOrd="0" presId="urn:microsoft.com/office/officeart/2005/8/layout/list1"/>
    <dgm:cxn modelId="{6F249B5D-89E9-4706-ACC9-017A4EA995A1}" srcId="{84188398-7B63-4819-BDF5-385CF34E3B6E}" destId="{F7744D8B-5D0B-40A8-86EC-FB50480EB87D}" srcOrd="1" destOrd="0" parTransId="{EBA6B2FF-6386-4A6C-B774-923137F3DF90}" sibTransId="{67353C31-D116-45A5-976A-D8D3CB47142D}"/>
    <dgm:cxn modelId="{04038F49-11D2-4584-9807-D302F9454236}" type="presOf" srcId="{C9104414-30FA-40F7-BF40-9AFEF0E814F0}" destId="{4D5ABBB8-9BD6-4590-BC8E-C5699122C5AF}" srcOrd="0" destOrd="0" presId="urn:microsoft.com/office/officeart/2005/8/layout/list1"/>
    <dgm:cxn modelId="{1BCF3D8E-9A40-4597-9C3E-6CB0DF56D38D}" srcId="{2D159587-D156-4491-91FB-AFFF9A9356FA}" destId="{8E8B2FEE-F08D-4CF2-89CA-936EC21E18AC}" srcOrd="0" destOrd="0" parTransId="{265D4CD6-8FC9-4260-95C7-72E0315530C6}" sibTransId="{6706435F-9E0A-460C-9106-8A5EDA5565E6}"/>
    <dgm:cxn modelId="{1640A922-0012-44FB-9F01-077A23A196A8}" type="presParOf" srcId="{4D5ABBB8-9BD6-4590-BC8E-C5699122C5AF}" destId="{DA400B35-8C5E-4EE4-BC06-3CA536282077}" srcOrd="0" destOrd="0" presId="urn:microsoft.com/office/officeart/2005/8/layout/list1"/>
    <dgm:cxn modelId="{96D21199-F49F-4026-93CC-9DE71B68C1DD}" type="presParOf" srcId="{DA400B35-8C5E-4EE4-BC06-3CA536282077}" destId="{B4A59923-107A-46FE-8EB9-5E832317342E}" srcOrd="0" destOrd="0" presId="urn:microsoft.com/office/officeart/2005/8/layout/list1"/>
    <dgm:cxn modelId="{A68AF434-AF9E-48A1-ABC7-BB0CEF20FFE6}" type="presParOf" srcId="{DA400B35-8C5E-4EE4-BC06-3CA536282077}" destId="{5AFE385C-F560-411A-8B84-9B9874B3331F}" srcOrd="1" destOrd="0" presId="urn:microsoft.com/office/officeart/2005/8/layout/list1"/>
    <dgm:cxn modelId="{82ED0358-A0AA-4629-A29F-F59C447A5487}" type="presParOf" srcId="{4D5ABBB8-9BD6-4590-BC8E-C5699122C5AF}" destId="{E708B12B-5F1D-4EC8-B626-E79567C160B3}" srcOrd="1" destOrd="0" presId="urn:microsoft.com/office/officeart/2005/8/layout/list1"/>
    <dgm:cxn modelId="{0443B709-CFB1-49C1-A405-EA50F7AFC2EE}" type="presParOf" srcId="{4D5ABBB8-9BD6-4590-BC8E-C5699122C5AF}" destId="{0C7FDCD5-CC61-40ED-91AF-654804DAFDBF}" srcOrd="2" destOrd="0" presId="urn:microsoft.com/office/officeart/2005/8/layout/list1"/>
    <dgm:cxn modelId="{06C3C2F0-B384-498B-A1B4-BB1219D6B077}" type="presParOf" srcId="{4D5ABBB8-9BD6-4590-BC8E-C5699122C5AF}" destId="{A96E7579-C79C-49EA-BFF6-CB3EDEC9FEEB}" srcOrd="3" destOrd="0" presId="urn:microsoft.com/office/officeart/2005/8/layout/list1"/>
    <dgm:cxn modelId="{58F33124-5069-4784-B91D-43161BB4C27E}" type="presParOf" srcId="{4D5ABBB8-9BD6-4590-BC8E-C5699122C5AF}" destId="{48890B71-7701-46B1-B01A-BAA1C06CC229}" srcOrd="4" destOrd="0" presId="urn:microsoft.com/office/officeart/2005/8/layout/list1"/>
    <dgm:cxn modelId="{3E20AE7A-0D00-440F-BF88-259DF962F4B6}" type="presParOf" srcId="{48890B71-7701-46B1-B01A-BAA1C06CC229}" destId="{516364C5-22DD-4556-8932-2FEE1470E530}" srcOrd="0" destOrd="0" presId="urn:microsoft.com/office/officeart/2005/8/layout/list1"/>
    <dgm:cxn modelId="{90388A06-5A1E-45D2-9CB6-7A25CB0A7AF6}" type="presParOf" srcId="{48890B71-7701-46B1-B01A-BAA1C06CC229}" destId="{F0A36FDE-A75B-4407-B42B-4DE77001758E}" srcOrd="1" destOrd="0" presId="urn:microsoft.com/office/officeart/2005/8/layout/list1"/>
    <dgm:cxn modelId="{82108409-8C2D-4ABF-930B-E97D858B95DB}" type="presParOf" srcId="{4D5ABBB8-9BD6-4590-BC8E-C5699122C5AF}" destId="{47A7DB76-8419-4D8E-95F7-42C290060CEF}" srcOrd="5" destOrd="0" presId="urn:microsoft.com/office/officeart/2005/8/layout/list1"/>
    <dgm:cxn modelId="{9AC00E25-DF98-4272-9113-171106040001}" type="presParOf" srcId="{4D5ABBB8-9BD6-4590-BC8E-C5699122C5AF}" destId="{894F36DB-1F37-454B-8B6F-C4BD400DEAB9}" srcOrd="6" destOrd="0" presId="urn:microsoft.com/office/officeart/2005/8/layout/list1"/>
    <dgm:cxn modelId="{8CE33E7A-7434-4A7A-B47C-F99538016EC4}" type="presParOf" srcId="{4D5ABBB8-9BD6-4590-BC8E-C5699122C5AF}" destId="{1EE8ADB0-9B8E-4D1B-8D7B-77C3BA27500C}" srcOrd="7" destOrd="0" presId="urn:microsoft.com/office/officeart/2005/8/layout/list1"/>
    <dgm:cxn modelId="{3C80F88C-5EE0-45A8-837A-C01ECC273576}" type="presParOf" srcId="{4D5ABBB8-9BD6-4590-BC8E-C5699122C5AF}" destId="{15A39EEC-40EE-47CC-86BB-5DEEF6A9EDCD}" srcOrd="8" destOrd="0" presId="urn:microsoft.com/office/officeart/2005/8/layout/list1"/>
    <dgm:cxn modelId="{C0AE9F0E-5A74-431B-842E-227D77AF1C60}" type="presParOf" srcId="{15A39EEC-40EE-47CC-86BB-5DEEF6A9EDCD}" destId="{07F2C335-00DB-477A-AF65-1A908538635D}" srcOrd="0" destOrd="0" presId="urn:microsoft.com/office/officeart/2005/8/layout/list1"/>
    <dgm:cxn modelId="{D2798403-8F07-4FC0-A26D-87A054C7F4D7}" type="presParOf" srcId="{15A39EEC-40EE-47CC-86BB-5DEEF6A9EDCD}" destId="{09C421F8-E020-4AEB-A67C-1892A8E1E78D}" srcOrd="1" destOrd="0" presId="urn:microsoft.com/office/officeart/2005/8/layout/list1"/>
    <dgm:cxn modelId="{016E6640-3CE0-4D88-962E-210F1D738953}" type="presParOf" srcId="{4D5ABBB8-9BD6-4590-BC8E-C5699122C5AF}" destId="{E2909BDE-C06B-4255-A7C8-E806F4A50D74}" srcOrd="9" destOrd="0" presId="urn:microsoft.com/office/officeart/2005/8/layout/list1"/>
    <dgm:cxn modelId="{42B44506-F41F-413D-8EAD-B8A8E76D0F3E}" type="presParOf" srcId="{4D5ABBB8-9BD6-4590-BC8E-C5699122C5AF}" destId="{87750218-7D00-406E-9FBF-A8EB25287ECB}" srcOrd="10" destOrd="0" presId="urn:microsoft.com/office/officeart/2005/8/layout/list1"/>
    <dgm:cxn modelId="{E527692A-662B-4CC8-A399-999EEA2881E1}" type="presParOf" srcId="{4D5ABBB8-9BD6-4590-BC8E-C5699122C5AF}" destId="{938D5E08-E022-421E-9EC5-28CB1859CFAA}" srcOrd="11" destOrd="0" presId="urn:microsoft.com/office/officeart/2005/8/layout/list1"/>
    <dgm:cxn modelId="{7DAA0AC4-2932-46D6-B153-09AD7E41F7C9}" type="presParOf" srcId="{4D5ABBB8-9BD6-4590-BC8E-C5699122C5AF}" destId="{8186825B-5B66-4365-BD4F-6F16C69CEDE1}" srcOrd="12" destOrd="0" presId="urn:microsoft.com/office/officeart/2005/8/layout/list1"/>
    <dgm:cxn modelId="{A8668146-1758-40AA-AC87-50771798C433}" type="presParOf" srcId="{8186825B-5B66-4365-BD4F-6F16C69CEDE1}" destId="{227B56F2-240E-4C2D-BBB2-91D54E44E963}" srcOrd="0" destOrd="0" presId="urn:microsoft.com/office/officeart/2005/8/layout/list1"/>
    <dgm:cxn modelId="{B3B45AE7-F31E-4B96-9FF5-915F6DFF470A}" type="presParOf" srcId="{8186825B-5B66-4365-BD4F-6F16C69CEDE1}" destId="{A61E28EC-969F-4842-AF25-E498B065F524}" srcOrd="1" destOrd="0" presId="urn:microsoft.com/office/officeart/2005/8/layout/list1"/>
    <dgm:cxn modelId="{2773C5BC-35D7-4A74-B4FB-154B19DA7B00}" type="presParOf" srcId="{4D5ABBB8-9BD6-4590-BC8E-C5699122C5AF}" destId="{C51DCB20-6FA2-48DE-9276-2D8336BAF932}" srcOrd="13" destOrd="0" presId="urn:microsoft.com/office/officeart/2005/8/layout/list1"/>
    <dgm:cxn modelId="{A26A3872-0CBE-4A95-AD98-FD2BF4425DDC}" type="presParOf" srcId="{4D5ABBB8-9BD6-4590-BC8E-C5699122C5AF}" destId="{431ADE88-005A-40A4-9E00-9F6F7570FB4B}" srcOrd="14" destOrd="0" presId="urn:microsoft.com/office/officeart/2005/8/layout/list1"/>
    <dgm:cxn modelId="{15343718-0D9E-425E-8782-C9384D29A385}" type="presParOf" srcId="{4D5ABBB8-9BD6-4590-BC8E-C5699122C5AF}" destId="{362D9DE9-EFE8-4CF6-928F-2954C7CB9A5A}" srcOrd="15" destOrd="0" presId="urn:microsoft.com/office/officeart/2005/8/layout/list1"/>
    <dgm:cxn modelId="{A27A009B-B75D-4673-9107-CA7809E68C1B}" type="presParOf" srcId="{4D5ABBB8-9BD6-4590-BC8E-C5699122C5AF}" destId="{77D1BD16-6842-40D1-9DF1-41ECA1167963}" srcOrd="16" destOrd="0" presId="urn:microsoft.com/office/officeart/2005/8/layout/list1"/>
    <dgm:cxn modelId="{37185888-3567-4691-A0DF-E9E3290E20F0}" type="presParOf" srcId="{77D1BD16-6842-40D1-9DF1-41ECA1167963}" destId="{59A7AE64-5883-4873-B35D-3EBA4A67D0A5}" srcOrd="0" destOrd="0" presId="urn:microsoft.com/office/officeart/2005/8/layout/list1"/>
    <dgm:cxn modelId="{35CA1814-CFC7-427D-B06B-2A128D7D4DC1}" type="presParOf" srcId="{77D1BD16-6842-40D1-9DF1-41ECA1167963}" destId="{F9D1351F-241C-4D6C-98CA-51B706A857D3}" srcOrd="1" destOrd="0" presId="urn:microsoft.com/office/officeart/2005/8/layout/list1"/>
    <dgm:cxn modelId="{B7669F5B-59E9-44CB-80FC-47BF8CCFD2C8}" type="presParOf" srcId="{4D5ABBB8-9BD6-4590-BC8E-C5699122C5AF}" destId="{1FFFCC34-DDFC-4C3F-8660-EE3C1CD1F876}" srcOrd="17" destOrd="0" presId="urn:microsoft.com/office/officeart/2005/8/layout/list1"/>
    <dgm:cxn modelId="{73D7B9A8-F0B6-4C1E-B2CB-9C5D4915609A}" type="presParOf" srcId="{4D5ABBB8-9BD6-4590-BC8E-C5699122C5AF}" destId="{489A16A0-E295-4BAE-A46E-B93BF964B93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ECF01B-4AC1-497C-ABA9-1572020DD614}" type="doc">
      <dgm:prSet loTypeId="urn:microsoft.com/office/officeart/2005/8/layout/l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34717C-A7E6-4D24-B203-5D43D4C94A32}">
      <dgm:prSet phldrT="[Текст]" custT="1"/>
      <dgm:spPr/>
      <dgm:t>
        <a:bodyPr/>
        <a:lstStyle/>
        <a:p>
          <a:r>
            <a:rPr lang="ru-RU" sz="1600" dirty="0" smtClean="0"/>
            <a:t>Срок действия ключа ФП</a:t>
          </a:r>
          <a:endParaRPr lang="ru-RU" sz="1600" dirty="0"/>
        </a:p>
      </dgm:t>
    </dgm:pt>
    <dgm:pt modelId="{5A855C3F-6E79-4CAC-8FA4-0ACA5AF8A49A}" type="parTrans" cxnId="{EDB72B2E-490B-436E-89CF-4E6BCB2E8377}">
      <dgm:prSet/>
      <dgm:spPr/>
      <dgm:t>
        <a:bodyPr/>
        <a:lstStyle/>
        <a:p>
          <a:endParaRPr lang="ru-RU"/>
        </a:p>
      </dgm:t>
    </dgm:pt>
    <dgm:pt modelId="{DAEA5985-B94F-4686-A10C-596A2C4297C3}" type="sibTrans" cxnId="{EDB72B2E-490B-436E-89CF-4E6BCB2E8377}">
      <dgm:prSet/>
      <dgm:spPr/>
      <dgm:t>
        <a:bodyPr/>
        <a:lstStyle/>
        <a:p>
          <a:endParaRPr lang="ru-RU"/>
        </a:p>
      </dgm:t>
    </dgm:pt>
    <dgm:pt modelId="{78F7D726-8DC7-442A-A05F-C35CAF1F41AD}">
      <dgm:prSet phldrT="[Текст]" custT="1"/>
      <dgm:spPr/>
      <dgm:t>
        <a:bodyPr/>
        <a:lstStyle/>
        <a:p>
          <a:r>
            <a:rPr lang="ru-RU" sz="1400" dirty="0" smtClean="0"/>
            <a:t>Не менее 36 месяцев</a:t>
          </a:r>
          <a:endParaRPr lang="ru-RU" sz="1400" dirty="0"/>
        </a:p>
      </dgm:t>
    </dgm:pt>
    <dgm:pt modelId="{D7B7A70D-36D4-462E-8576-2EFF3E25CCBC}" type="parTrans" cxnId="{F64976CC-CCE0-4ED8-B957-BB525EE36DEF}">
      <dgm:prSet/>
      <dgm:spPr/>
      <dgm:t>
        <a:bodyPr/>
        <a:lstStyle/>
        <a:p>
          <a:endParaRPr lang="ru-RU"/>
        </a:p>
      </dgm:t>
    </dgm:pt>
    <dgm:pt modelId="{A5131303-2856-4C97-91F4-84628EA84174}" type="sibTrans" cxnId="{F64976CC-CCE0-4ED8-B957-BB525EE36DEF}">
      <dgm:prSet/>
      <dgm:spPr/>
      <dgm:t>
        <a:bodyPr/>
        <a:lstStyle/>
        <a:p>
          <a:endParaRPr lang="ru-RU"/>
        </a:p>
      </dgm:t>
    </dgm:pt>
    <dgm:pt modelId="{52D57DB4-86CB-4C5A-8647-13DEA08B54E2}">
      <dgm:prSet phldrT="[Текст]" custT="1"/>
      <dgm:spPr/>
      <dgm:t>
        <a:bodyPr/>
        <a:lstStyle/>
        <a:p>
          <a:r>
            <a:rPr lang="ru-RU" sz="1600" dirty="0" smtClean="0"/>
            <a:t>Категория пользователей ККТ</a:t>
          </a:r>
          <a:endParaRPr lang="ru-RU" sz="1600" dirty="0"/>
        </a:p>
      </dgm:t>
    </dgm:pt>
    <dgm:pt modelId="{47E31D18-9CCC-4862-9A81-9790C630F70D}" type="parTrans" cxnId="{CE18A703-FD3B-4D79-AA4E-3BED0C3F5192}">
      <dgm:prSet/>
      <dgm:spPr/>
      <dgm:t>
        <a:bodyPr/>
        <a:lstStyle/>
        <a:p>
          <a:endParaRPr lang="ru-RU"/>
        </a:p>
      </dgm:t>
    </dgm:pt>
    <dgm:pt modelId="{771A20AF-2671-40D8-8A63-B30A8DD6DD0E}" type="sibTrans" cxnId="{CE18A703-FD3B-4D79-AA4E-3BED0C3F5192}">
      <dgm:prSet/>
      <dgm:spPr/>
      <dgm:t>
        <a:bodyPr/>
        <a:lstStyle/>
        <a:p>
          <a:endParaRPr lang="ru-RU"/>
        </a:p>
      </dgm:t>
    </dgm:pt>
    <dgm:pt modelId="{2BFAAE6F-C764-4575-8D15-8E9928829657}">
      <dgm:prSet phldrT="[Текст]" custT="1"/>
      <dgm:spPr/>
      <dgm:t>
        <a:bodyPr/>
        <a:lstStyle/>
        <a:p>
          <a:r>
            <a:rPr lang="ru-RU" sz="1400" dirty="0" smtClean="0"/>
            <a:t>Услуги, УСН, С/Х, ЕНВД, ПСН</a:t>
          </a:r>
          <a:endParaRPr lang="ru-RU" sz="1400" dirty="0"/>
        </a:p>
      </dgm:t>
    </dgm:pt>
    <dgm:pt modelId="{3EE18A62-D0F6-4775-9350-45B15B31392D}" type="parTrans" cxnId="{5C7301E5-F282-4913-B034-EE4F041B9A62}">
      <dgm:prSet/>
      <dgm:spPr/>
      <dgm:t>
        <a:bodyPr/>
        <a:lstStyle/>
        <a:p>
          <a:endParaRPr lang="ru-RU"/>
        </a:p>
      </dgm:t>
    </dgm:pt>
    <dgm:pt modelId="{1A6B393C-1F9F-44F6-BD46-C1EBABF33871}" type="sibTrans" cxnId="{5C7301E5-F282-4913-B034-EE4F041B9A62}">
      <dgm:prSet/>
      <dgm:spPr/>
      <dgm:t>
        <a:bodyPr/>
        <a:lstStyle/>
        <a:p>
          <a:endParaRPr lang="ru-RU"/>
        </a:p>
      </dgm:t>
    </dgm:pt>
    <dgm:pt modelId="{71884815-82FF-4964-9F0A-F26800DFB1BC}">
      <dgm:prSet phldrT="[Текст]" custT="1"/>
      <dgm:spPr/>
      <dgm:t>
        <a:bodyPr/>
        <a:lstStyle/>
        <a:p>
          <a:r>
            <a:rPr lang="ru-RU" sz="1400" dirty="0" smtClean="0"/>
            <a:t>Остальные</a:t>
          </a:r>
          <a:endParaRPr lang="ru-RU" sz="1400" dirty="0"/>
        </a:p>
      </dgm:t>
    </dgm:pt>
    <dgm:pt modelId="{DEF32DCF-3D71-4CA4-AC15-71BEB2C9B41F}" type="parTrans" cxnId="{2DDF855E-764F-4DC0-B9A6-47EFEB6D1B2C}">
      <dgm:prSet/>
      <dgm:spPr/>
      <dgm:t>
        <a:bodyPr/>
        <a:lstStyle/>
        <a:p>
          <a:endParaRPr lang="ru-RU"/>
        </a:p>
      </dgm:t>
    </dgm:pt>
    <dgm:pt modelId="{7E40E3AD-3F7F-414B-8EEA-5883ACE5BAA7}" type="sibTrans" cxnId="{2DDF855E-764F-4DC0-B9A6-47EFEB6D1B2C}">
      <dgm:prSet/>
      <dgm:spPr/>
      <dgm:t>
        <a:bodyPr/>
        <a:lstStyle/>
        <a:p>
          <a:endParaRPr lang="ru-RU"/>
        </a:p>
      </dgm:t>
    </dgm:pt>
    <dgm:pt modelId="{9AFAA64C-D692-460E-860E-456624F39B6A}">
      <dgm:prSet phldrT="[Текст]" custT="1"/>
      <dgm:spPr/>
      <dgm:t>
        <a:bodyPr/>
        <a:lstStyle/>
        <a:p>
          <a:r>
            <a:rPr lang="ru-RU" sz="1600" dirty="0" smtClean="0"/>
            <a:t>Исключения</a:t>
          </a:r>
          <a:endParaRPr lang="ru-RU" sz="1600" dirty="0"/>
        </a:p>
      </dgm:t>
    </dgm:pt>
    <dgm:pt modelId="{09DF247E-C338-44A2-9F26-92D5D0FF7D62}" type="parTrans" cxnId="{32A28D7E-7868-40F4-BE7F-5A15EF4BAF6A}">
      <dgm:prSet/>
      <dgm:spPr/>
      <dgm:t>
        <a:bodyPr/>
        <a:lstStyle/>
        <a:p>
          <a:endParaRPr lang="ru-RU"/>
        </a:p>
      </dgm:t>
    </dgm:pt>
    <dgm:pt modelId="{255B1350-4D9D-4903-8129-7677A0AEFC1B}" type="sibTrans" cxnId="{32A28D7E-7868-40F4-BE7F-5A15EF4BAF6A}">
      <dgm:prSet/>
      <dgm:spPr/>
      <dgm:t>
        <a:bodyPr/>
        <a:lstStyle/>
        <a:p>
          <a:endParaRPr lang="ru-RU"/>
        </a:p>
      </dgm:t>
    </dgm:pt>
    <dgm:pt modelId="{2273D2A9-6C17-4C52-864A-F11A3A988AA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Сезонный (временный) характер работы</a:t>
          </a:r>
        </a:p>
      </dgm:t>
    </dgm:pt>
    <dgm:pt modelId="{CA6C09D6-AD7B-40D9-A2F5-5D0A6A8ABFB1}" type="parTrans" cxnId="{AD6610AC-CECF-480F-8A80-63607731C31D}">
      <dgm:prSet/>
      <dgm:spPr/>
      <dgm:t>
        <a:bodyPr/>
        <a:lstStyle/>
        <a:p>
          <a:endParaRPr lang="ru-RU"/>
        </a:p>
      </dgm:t>
    </dgm:pt>
    <dgm:pt modelId="{34E4B340-4BEA-4E1E-B4EE-33588974B425}" type="sibTrans" cxnId="{AD6610AC-CECF-480F-8A80-63607731C31D}">
      <dgm:prSet/>
      <dgm:spPr/>
      <dgm:t>
        <a:bodyPr/>
        <a:lstStyle/>
        <a:p>
          <a:endParaRPr lang="ru-RU"/>
        </a:p>
      </dgm:t>
    </dgm:pt>
    <dgm:pt modelId="{BD9A2858-0FBD-4F39-906C-A8A06A6BAED2}">
      <dgm:prSet phldrT="[Текст]" custT="1"/>
      <dgm:spPr/>
      <dgm:t>
        <a:bodyPr/>
        <a:lstStyle/>
        <a:p>
          <a:r>
            <a:rPr lang="ru-RU" sz="1050" dirty="0" smtClean="0"/>
            <a:t>Одновременное применение специальных налоговых режимов и общей системы налогообложения</a:t>
          </a:r>
          <a:endParaRPr lang="ru-RU" sz="1050" dirty="0"/>
        </a:p>
      </dgm:t>
    </dgm:pt>
    <dgm:pt modelId="{9568DF8E-B47D-4A00-94FA-772ED90C1B8B}" type="parTrans" cxnId="{8E4516E7-2A69-4663-A570-11018730256D}">
      <dgm:prSet/>
      <dgm:spPr/>
      <dgm:t>
        <a:bodyPr/>
        <a:lstStyle/>
        <a:p>
          <a:endParaRPr lang="ru-RU"/>
        </a:p>
      </dgm:t>
    </dgm:pt>
    <dgm:pt modelId="{4EA0772A-18DB-4796-9B2C-1FD19074AA1E}" type="sibTrans" cxnId="{8E4516E7-2A69-4663-A570-11018730256D}">
      <dgm:prSet/>
      <dgm:spPr/>
      <dgm:t>
        <a:bodyPr/>
        <a:lstStyle/>
        <a:p>
          <a:endParaRPr lang="ru-RU"/>
        </a:p>
      </dgm:t>
    </dgm:pt>
    <dgm:pt modelId="{CE211FF9-D931-4955-8BED-5ABDDB079FD9}">
      <dgm:prSet phldrT="[Текст]"/>
      <dgm:spPr/>
      <dgm:t>
        <a:bodyPr/>
        <a:lstStyle/>
        <a:p>
          <a:r>
            <a:rPr lang="ru-RU" dirty="0" smtClean="0"/>
            <a:t>Применение ККТ, не осуществляющей передачу фискальных документов</a:t>
          </a:r>
          <a:endParaRPr lang="ru-RU" dirty="0"/>
        </a:p>
      </dgm:t>
    </dgm:pt>
    <dgm:pt modelId="{1AE8A7B3-1C2C-43E7-AF26-F99780108FE1}" type="parTrans" cxnId="{BFF8A040-ED23-4EEC-ABE2-43DA4FB8D3A7}">
      <dgm:prSet/>
      <dgm:spPr/>
      <dgm:t>
        <a:bodyPr/>
        <a:lstStyle/>
        <a:p>
          <a:endParaRPr lang="ru-RU"/>
        </a:p>
      </dgm:t>
    </dgm:pt>
    <dgm:pt modelId="{2C5216C9-6765-49C6-8077-623CF9F84E58}" type="sibTrans" cxnId="{BFF8A040-ED23-4EEC-ABE2-43DA4FB8D3A7}">
      <dgm:prSet/>
      <dgm:spPr/>
      <dgm:t>
        <a:bodyPr/>
        <a:lstStyle/>
        <a:p>
          <a:endParaRPr lang="ru-RU"/>
        </a:p>
      </dgm:t>
    </dgm:pt>
    <dgm:pt modelId="{3045BA07-D72D-434E-9010-7D6CB5CD976D}">
      <dgm:prSet phldrT="[Текст]"/>
      <dgm:spPr/>
      <dgm:t>
        <a:bodyPr/>
        <a:lstStyle/>
        <a:p>
          <a:r>
            <a:rPr lang="ru-RU" dirty="0" smtClean="0"/>
            <a:t>Иные основания, устанавливаемые Правительством РФ</a:t>
          </a:r>
          <a:endParaRPr lang="ru-RU" dirty="0"/>
        </a:p>
      </dgm:t>
    </dgm:pt>
    <dgm:pt modelId="{6A098A2D-7C05-4039-9066-D16CC2B31332}" type="parTrans" cxnId="{D2DC3276-DA49-4050-AFF3-B87C027A7DB9}">
      <dgm:prSet/>
      <dgm:spPr/>
      <dgm:t>
        <a:bodyPr/>
        <a:lstStyle/>
        <a:p>
          <a:endParaRPr lang="ru-RU"/>
        </a:p>
      </dgm:t>
    </dgm:pt>
    <dgm:pt modelId="{2DDBF3E6-6C0A-4A8E-A9A8-C6BC2EB6C61E}" type="sibTrans" cxnId="{D2DC3276-DA49-4050-AFF3-B87C027A7DB9}">
      <dgm:prSet/>
      <dgm:spPr/>
      <dgm:t>
        <a:bodyPr/>
        <a:lstStyle/>
        <a:p>
          <a:endParaRPr lang="ru-RU"/>
        </a:p>
      </dgm:t>
    </dgm:pt>
    <dgm:pt modelId="{24AC2FCC-E231-4E18-8E6C-6E8E37DC9E71}">
      <dgm:prSet phldrT="[Текст]" custT="1"/>
      <dgm:spPr/>
      <dgm:t>
        <a:bodyPr/>
        <a:lstStyle/>
        <a:p>
          <a:r>
            <a:rPr lang="ru-RU" sz="1400" dirty="0" smtClean="0"/>
            <a:t>Не менее 13 месяцев</a:t>
          </a:r>
          <a:endParaRPr lang="ru-RU" sz="1400" dirty="0"/>
        </a:p>
      </dgm:t>
    </dgm:pt>
    <dgm:pt modelId="{B87A4461-65F8-41A0-8DCE-0918AD2FAF3F}" type="parTrans" cxnId="{7CA9C122-B5C3-4EF8-BBCE-F853B9FD3CCB}">
      <dgm:prSet/>
      <dgm:spPr/>
      <dgm:t>
        <a:bodyPr/>
        <a:lstStyle/>
        <a:p>
          <a:endParaRPr lang="ru-RU"/>
        </a:p>
      </dgm:t>
    </dgm:pt>
    <dgm:pt modelId="{96365C5E-1362-46AB-A421-84A2CC4ADDF1}" type="sibTrans" cxnId="{7CA9C122-B5C3-4EF8-BBCE-F853B9FD3CCB}">
      <dgm:prSet/>
      <dgm:spPr/>
      <dgm:t>
        <a:bodyPr/>
        <a:lstStyle/>
        <a:p>
          <a:endParaRPr lang="ru-RU"/>
        </a:p>
      </dgm:t>
    </dgm:pt>
    <dgm:pt modelId="{97AED55B-8C15-42DC-B87B-6F03E49A3CAB}" type="pres">
      <dgm:prSet presAssocID="{FCECF01B-4AC1-497C-ABA9-1572020DD6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7DB5C-684E-431E-A5B6-7BF36B19716E}" type="pres">
      <dgm:prSet presAssocID="{5B34717C-A7E6-4D24-B203-5D43D4C94A32}" presName="vertFlow" presStyleCnt="0"/>
      <dgm:spPr/>
      <dgm:t>
        <a:bodyPr/>
        <a:lstStyle/>
        <a:p>
          <a:endParaRPr lang="ru-RU"/>
        </a:p>
      </dgm:t>
    </dgm:pt>
    <dgm:pt modelId="{D0DEF0AB-3D9A-485C-BAD3-3A445038F62D}" type="pres">
      <dgm:prSet presAssocID="{5B34717C-A7E6-4D24-B203-5D43D4C94A32}" presName="header" presStyleLbl="node1" presStyleIdx="0" presStyleCnt="3"/>
      <dgm:spPr/>
      <dgm:t>
        <a:bodyPr/>
        <a:lstStyle/>
        <a:p>
          <a:endParaRPr lang="ru-RU"/>
        </a:p>
      </dgm:t>
    </dgm:pt>
    <dgm:pt modelId="{A65567D6-2BB2-48CB-B136-D08DA307E76E}" type="pres">
      <dgm:prSet presAssocID="{D7B7A70D-36D4-462E-8576-2EFF3E25CCBC}" presName="parTrans" presStyleLbl="sibTrans2D1" presStyleIdx="0" presStyleCnt="8"/>
      <dgm:spPr/>
      <dgm:t>
        <a:bodyPr/>
        <a:lstStyle/>
        <a:p>
          <a:endParaRPr lang="ru-RU"/>
        </a:p>
      </dgm:t>
    </dgm:pt>
    <dgm:pt modelId="{39D532F9-AAD0-4DF4-8982-5BB5D4FA4465}" type="pres">
      <dgm:prSet presAssocID="{78F7D726-8DC7-442A-A05F-C35CAF1F41AD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986EB-3A30-4525-B88F-CFC2852CF256}" type="pres">
      <dgm:prSet presAssocID="{A5131303-2856-4C97-91F4-84628EA84174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B5BB754-9021-4C0B-B440-DA87BFAAD7AA}" type="pres">
      <dgm:prSet presAssocID="{24AC2FCC-E231-4E18-8E6C-6E8E37DC9E71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49823-B9BD-4149-B15C-8E3CEA3A1424}" type="pres">
      <dgm:prSet presAssocID="{5B34717C-A7E6-4D24-B203-5D43D4C94A32}" presName="hSp" presStyleCnt="0"/>
      <dgm:spPr/>
      <dgm:t>
        <a:bodyPr/>
        <a:lstStyle/>
        <a:p>
          <a:endParaRPr lang="ru-RU"/>
        </a:p>
      </dgm:t>
    </dgm:pt>
    <dgm:pt modelId="{831037AC-6A8A-4489-B737-AE7969CAEB88}" type="pres">
      <dgm:prSet presAssocID="{52D57DB4-86CB-4C5A-8647-13DEA08B54E2}" presName="vertFlow" presStyleCnt="0"/>
      <dgm:spPr/>
      <dgm:t>
        <a:bodyPr/>
        <a:lstStyle/>
        <a:p>
          <a:endParaRPr lang="ru-RU"/>
        </a:p>
      </dgm:t>
    </dgm:pt>
    <dgm:pt modelId="{9EFA095C-B86C-4564-8A74-25F6711BE8D1}" type="pres">
      <dgm:prSet presAssocID="{52D57DB4-86CB-4C5A-8647-13DEA08B54E2}" presName="header" presStyleLbl="node1" presStyleIdx="1" presStyleCnt="3"/>
      <dgm:spPr/>
      <dgm:t>
        <a:bodyPr/>
        <a:lstStyle/>
        <a:p>
          <a:endParaRPr lang="ru-RU"/>
        </a:p>
      </dgm:t>
    </dgm:pt>
    <dgm:pt modelId="{B946A419-D2A9-4229-926F-421324B0CE9F}" type="pres">
      <dgm:prSet presAssocID="{3EE18A62-D0F6-4775-9350-45B15B31392D}" presName="parTrans" presStyleLbl="sibTrans2D1" presStyleIdx="2" presStyleCnt="8"/>
      <dgm:spPr/>
      <dgm:t>
        <a:bodyPr/>
        <a:lstStyle/>
        <a:p>
          <a:endParaRPr lang="ru-RU"/>
        </a:p>
      </dgm:t>
    </dgm:pt>
    <dgm:pt modelId="{9A2C3C17-7F74-45FB-BDDF-FBF17D881612}" type="pres">
      <dgm:prSet presAssocID="{2BFAAE6F-C764-4575-8D15-8E9928829657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D3355-76FB-4FC5-A387-B0926F4B91F4}" type="pres">
      <dgm:prSet presAssocID="{1A6B393C-1F9F-44F6-BD46-C1EBABF33871}" presName="sibTrans" presStyleLbl="sibTrans2D1" presStyleIdx="3" presStyleCnt="8"/>
      <dgm:spPr/>
      <dgm:t>
        <a:bodyPr/>
        <a:lstStyle/>
        <a:p>
          <a:endParaRPr lang="ru-RU"/>
        </a:p>
      </dgm:t>
    </dgm:pt>
    <dgm:pt modelId="{A753B27E-7209-475C-A65A-1551A23D9D35}" type="pres">
      <dgm:prSet presAssocID="{71884815-82FF-4964-9F0A-F26800DFB1BC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8120A-72CF-4A7D-A87B-CBC96224CCDB}" type="pres">
      <dgm:prSet presAssocID="{52D57DB4-86CB-4C5A-8647-13DEA08B54E2}" presName="hSp" presStyleCnt="0"/>
      <dgm:spPr/>
      <dgm:t>
        <a:bodyPr/>
        <a:lstStyle/>
        <a:p>
          <a:endParaRPr lang="ru-RU"/>
        </a:p>
      </dgm:t>
    </dgm:pt>
    <dgm:pt modelId="{D5A166A5-BDF9-4C12-88AA-1004073AE825}" type="pres">
      <dgm:prSet presAssocID="{9AFAA64C-D692-460E-860E-456624F39B6A}" presName="vertFlow" presStyleCnt="0"/>
      <dgm:spPr/>
      <dgm:t>
        <a:bodyPr/>
        <a:lstStyle/>
        <a:p>
          <a:endParaRPr lang="ru-RU"/>
        </a:p>
      </dgm:t>
    </dgm:pt>
    <dgm:pt modelId="{70E823D0-4708-4167-807F-CCB349DAEFF1}" type="pres">
      <dgm:prSet presAssocID="{9AFAA64C-D692-460E-860E-456624F39B6A}" presName="header" presStyleLbl="node1" presStyleIdx="2" presStyleCnt="3"/>
      <dgm:spPr/>
      <dgm:t>
        <a:bodyPr/>
        <a:lstStyle/>
        <a:p>
          <a:endParaRPr lang="ru-RU"/>
        </a:p>
      </dgm:t>
    </dgm:pt>
    <dgm:pt modelId="{C350D582-9131-495E-BD57-EC3BD838EDA0}" type="pres">
      <dgm:prSet presAssocID="{CA6C09D6-AD7B-40D9-A2F5-5D0A6A8ABFB1}" presName="parTrans" presStyleLbl="sibTrans2D1" presStyleIdx="4" presStyleCnt="8"/>
      <dgm:spPr/>
      <dgm:t>
        <a:bodyPr/>
        <a:lstStyle/>
        <a:p>
          <a:endParaRPr lang="ru-RU"/>
        </a:p>
      </dgm:t>
    </dgm:pt>
    <dgm:pt modelId="{026F5A40-6FEF-4FD9-BCF7-9DFB862B9643}" type="pres">
      <dgm:prSet presAssocID="{2273D2A9-6C17-4C52-864A-F11A3A988AAD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9FF7E-85C3-47E6-8C2B-3FB6F8A2A2D4}" type="pres">
      <dgm:prSet presAssocID="{34E4B340-4BEA-4E1E-B4EE-33588974B425}" presName="sibTrans" presStyleLbl="sibTrans2D1" presStyleIdx="5" presStyleCnt="8"/>
      <dgm:spPr/>
      <dgm:t>
        <a:bodyPr/>
        <a:lstStyle/>
        <a:p>
          <a:endParaRPr lang="ru-RU"/>
        </a:p>
      </dgm:t>
    </dgm:pt>
    <dgm:pt modelId="{DC0CD0F7-D161-430F-979F-5A719023757A}" type="pres">
      <dgm:prSet presAssocID="{BD9A2858-0FBD-4F39-906C-A8A06A6BAED2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98CC2-F0B9-4586-A437-72DE6D142D58}" type="pres">
      <dgm:prSet presAssocID="{4EA0772A-18DB-4796-9B2C-1FD19074AA1E}" presName="sibTrans" presStyleLbl="sibTrans2D1" presStyleIdx="6" presStyleCnt="8"/>
      <dgm:spPr/>
      <dgm:t>
        <a:bodyPr/>
        <a:lstStyle/>
        <a:p>
          <a:endParaRPr lang="ru-RU"/>
        </a:p>
      </dgm:t>
    </dgm:pt>
    <dgm:pt modelId="{78327E5D-FA10-41E8-9990-E020945522D2}" type="pres">
      <dgm:prSet presAssocID="{CE211FF9-D931-4955-8BED-5ABDDB079FD9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F4AA8-C6B1-4094-BD2D-17A4D6802796}" type="pres">
      <dgm:prSet presAssocID="{2C5216C9-6765-49C6-8077-623CF9F84E58}" presName="sibTrans" presStyleLbl="sibTrans2D1" presStyleIdx="7" presStyleCnt="8"/>
      <dgm:spPr/>
      <dgm:t>
        <a:bodyPr/>
        <a:lstStyle/>
        <a:p>
          <a:endParaRPr lang="ru-RU"/>
        </a:p>
      </dgm:t>
    </dgm:pt>
    <dgm:pt modelId="{B0AB480E-CA7F-46F6-9032-267344A82CB9}" type="pres">
      <dgm:prSet presAssocID="{3045BA07-D72D-434E-9010-7D6CB5CD976D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CA28C1-42BB-47A9-9D3B-DA9AE431B2AD}" type="presOf" srcId="{A5131303-2856-4C97-91F4-84628EA84174}" destId="{339986EB-3A30-4525-B88F-CFC2852CF256}" srcOrd="0" destOrd="0" presId="urn:microsoft.com/office/officeart/2005/8/layout/lProcess1"/>
    <dgm:cxn modelId="{EDB72B2E-490B-436E-89CF-4E6BCB2E8377}" srcId="{FCECF01B-4AC1-497C-ABA9-1572020DD614}" destId="{5B34717C-A7E6-4D24-B203-5D43D4C94A32}" srcOrd="0" destOrd="0" parTransId="{5A855C3F-6E79-4CAC-8FA4-0ACA5AF8A49A}" sibTransId="{DAEA5985-B94F-4686-A10C-596A2C4297C3}"/>
    <dgm:cxn modelId="{4E579C52-1752-48C4-A054-3864B9CBDF5C}" type="presOf" srcId="{CA6C09D6-AD7B-40D9-A2F5-5D0A6A8ABFB1}" destId="{C350D582-9131-495E-BD57-EC3BD838EDA0}" srcOrd="0" destOrd="0" presId="urn:microsoft.com/office/officeart/2005/8/layout/lProcess1"/>
    <dgm:cxn modelId="{50FB518F-37EB-4F16-BA7B-7C4FCD99B47A}" type="presOf" srcId="{71884815-82FF-4964-9F0A-F26800DFB1BC}" destId="{A753B27E-7209-475C-A65A-1551A23D9D35}" srcOrd="0" destOrd="0" presId="urn:microsoft.com/office/officeart/2005/8/layout/lProcess1"/>
    <dgm:cxn modelId="{2DDF855E-764F-4DC0-B9A6-47EFEB6D1B2C}" srcId="{52D57DB4-86CB-4C5A-8647-13DEA08B54E2}" destId="{71884815-82FF-4964-9F0A-F26800DFB1BC}" srcOrd="1" destOrd="0" parTransId="{DEF32DCF-3D71-4CA4-AC15-71BEB2C9B41F}" sibTransId="{7E40E3AD-3F7F-414B-8EEA-5883ACE5BAA7}"/>
    <dgm:cxn modelId="{AE569F46-24A9-4BD8-9F1B-237620F37E05}" type="presOf" srcId="{3045BA07-D72D-434E-9010-7D6CB5CD976D}" destId="{B0AB480E-CA7F-46F6-9032-267344A82CB9}" srcOrd="0" destOrd="0" presId="urn:microsoft.com/office/officeart/2005/8/layout/lProcess1"/>
    <dgm:cxn modelId="{891A1E85-CEB2-441E-BF49-CB3E1819E2F8}" type="presOf" srcId="{9AFAA64C-D692-460E-860E-456624F39B6A}" destId="{70E823D0-4708-4167-807F-CCB349DAEFF1}" srcOrd="0" destOrd="0" presId="urn:microsoft.com/office/officeart/2005/8/layout/lProcess1"/>
    <dgm:cxn modelId="{29FA2530-E982-46E6-84E4-86204A21FDF8}" type="presOf" srcId="{24AC2FCC-E231-4E18-8E6C-6E8E37DC9E71}" destId="{7B5BB754-9021-4C0B-B440-DA87BFAAD7AA}" srcOrd="0" destOrd="0" presId="urn:microsoft.com/office/officeart/2005/8/layout/lProcess1"/>
    <dgm:cxn modelId="{8E57DFF2-1D04-4070-9CDB-391FB97DDA1C}" type="presOf" srcId="{34E4B340-4BEA-4E1E-B4EE-33588974B425}" destId="{94C9FF7E-85C3-47E6-8C2B-3FB6F8A2A2D4}" srcOrd="0" destOrd="0" presId="urn:microsoft.com/office/officeart/2005/8/layout/lProcess1"/>
    <dgm:cxn modelId="{3AA8B47B-11CB-40C0-BCDF-2C603D7FB0B5}" type="presOf" srcId="{4EA0772A-18DB-4796-9B2C-1FD19074AA1E}" destId="{6EB98CC2-F0B9-4586-A437-72DE6D142D58}" srcOrd="0" destOrd="0" presId="urn:microsoft.com/office/officeart/2005/8/layout/lProcess1"/>
    <dgm:cxn modelId="{40368F07-BC0B-4577-BDAC-6C2347A8DE1E}" type="presOf" srcId="{2BFAAE6F-C764-4575-8D15-8E9928829657}" destId="{9A2C3C17-7F74-45FB-BDDF-FBF17D881612}" srcOrd="0" destOrd="0" presId="urn:microsoft.com/office/officeart/2005/8/layout/lProcess1"/>
    <dgm:cxn modelId="{DA3184E4-9DE3-4E67-8CAE-7DA53DC9A95D}" type="presOf" srcId="{CE211FF9-D931-4955-8BED-5ABDDB079FD9}" destId="{78327E5D-FA10-41E8-9990-E020945522D2}" srcOrd="0" destOrd="0" presId="urn:microsoft.com/office/officeart/2005/8/layout/lProcess1"/>
    <dgm:cxn modelId="{BFF8A040-ED23-4EEC-ABE2-43DA4FB8D3A7}" srcId="{9AFAA64C-D692-460E-860E-456624F39B6A}" destId="{CE211FF9-D931-4955-8BED-5ABDDB079FD9}" srcOrd="2" destOrd="0" parTransId="{1AE8A7B3-1C2C-43E7-AF26-F99780108FE1}" sibTransId="{2C5216C9-6765-49C6-8077-623CF9F84E58}"/>
    <dgm:cxn modelId="{7B603033-7B86-4849-A542-636988FF9019}" type="presOf" srcId="{3EE18A62-D0F6-4775-9350-45B15B31392D}" destId="{B946A419-D2A9-4229-926F-421324B0CE9F}" srcOrd="0" destOrd="0" presId="urn:microsoft.com/office/officeart/2005/8/layout/lProcess1"/>
    <dgm:cxn modelId="{FFFD6E35-C177-4F3B-9B67-8C602023E212}" type="presOf" srcId="{2273D2A9-6C17-4C52-864A-F11A3A988AAD}" destId="{026F5A40-6FEF-4FD9-BCF7-9DFB862B9643}" srcOrd="0" destOrd="0" presId="urn:microsoft.com/office/officeart/2005/8/layout/lProcess1"/>
    <dgm:cxn modelId="{F64976CC-CCE0-4ED8-B957-BB525EE36DEF}" srcId="{5B34717C-A7E6-4D24-B203-5D43D4C94A32}" destId="{78F7D726-8DC7-442A-A05F-C35CAF1F41AD}" srcOrd="0" destOrd="0" parTransId="{D7B7A70D-36D4-462E-8576-2EFF3E25CCBC}" sibTransId="{A5131303-2856-4C97-91F4-84628EA84174}"/>
    <dgm:cxn modelId="{EBE9D56F-CD67-4D9C-AA63-C8113BE072D1}" type="presOf" srcId="{FCECF01B-4AC1-497C-ABA9-1572020DD614}" destId="{97AED55B-8C15-42DC-B87B-6F03E49A3CAB}" srcOrd="0" destOrd="0" presId="urn:microsoft.com/office/officeart/2005/8/layout/lProcess1"/>
    <dgm:cxn modelId="{02562B97-7EF2-4DE6-A42E-2AA79D8D41D8}" type="presOf" srcId="{5B34717C-A7E6-4D24-B203-5D43D4C94A32}" destId="{D0DEF0AB-3D9A-485C-BAD3-3A445038F62D}" srcOrd="0" destOrd="0" presId="urn:microsoft.com/office/officeart/2005/8/layout/lProcess1"/>
    <dgm:cxn modelId="{46DE6F76-74D4-4EE7-8538-E9901E7E214E}" type="presOf" srcId="{2C5216C9-6765-49C6-8077-623CF9F84E58}" destId="{B0EF4AA8-C6B1-4094-BD2D-17A4D6802796}" srcOrd="0" destOrd="0" presId="urn:microsoft.com/office/officeart/2005/8/layout/lProcess1"/>
    <dgm:cxn modelId="{CE18A703-FD3B-4D79-AA4E-3BED0C3F5192}" srcId="{FCECF01B-4AC1-497C-ABA9-1572020DD614}" destId="{52D57DB4-86CB-4C5A-8647-13DEA08B54E2}" srcOrd="1" destOrd="0" parTransId="{47E31D18-9CCC-4862-9A81-9790C630F70D}" sibTransId="{771A20AF-2671-40D8-8A63-B30A8DD6DD0E}"/>
    <dgm:cxn modelId="{8E4516E7-2A69-4663-A570-11018730256D}" srcId="{9AFAA64C-D692-460E-860E-456624F39B6A}" destId="{BD9A2858-0FBD-4F39-906C-A8A06A6BAED2}" srcOrd="1" destOrd="0" parTransId="{9568DF8E-B47D-4A00-94FA-772ED90C1B8B}" sibTransId="{4EA0772A-18DB-4796-9B2C-1FD19074AA1E}"/>
    <dgm:cxn modelId="{BB74CBD6-91A9-46DA-975D-833DC1BB5E58}" type="presOf" srcId="{52D57DB4-86CB-4C5A-8647-13DEA08B54E2}" destId="{9EFA095C-B86C-4564-8A74-25F6711BE8D1}" srcOrd="0" destOrd="0" presId="urn:microsoft.com/office/officeart/2005/8/layout/lProcess1"/>
    <dgm:cxn modelId="{19D7538A-F2D7-4927-A1CC-DCB181A8F521}" type="presOf" srcId="{1A6B393C-1F9F-44F6-BD46-C1EBABF33871}" destId="{409D3355-76FB-4FC5-A387-B0926F4B91F4}" srcOrd="0" destOrd="0" presId="urn:microsoft.com/office/officeart/2005/8/layout/lProcess1"/>
    <dgm:cxn modelId="{AD6610AC-CECF-480F-8A80-63607731C31D}" srcId="{9AFAA64C-D692-460E-860E-456624F39B6A}" destId="{2273D2A9-6C17-4C52-864A-F11A3A988AAD}" srcOrd="0" destOrd="0" parTransId="{CA6C09D6-AD7B-40D9-A2F5-5D0A6A8ABFB1}" sibTransId="{34E4B340-4BEA-4E1E-B4EE-33588974B425}"/>
    <dgm:cxn modelId="{70AF0D47-1BA0-46B1-89C5-C5460628D401}" type="presOf" srcId="{78F7D726-8DC7-442A-A05F-C35CAF1F41AD}" destId="{39D532F9-AAD0-4DF4-8982-5BB5D4FA4465}" srcOrd="0" destOrd="0" presId="urn:microsoft.com/office/officeart/2005/8/layout/lProcess1"/>
    <dgm:cxn modelId="{D2DC3276-DA49-4050-AFF3-B87C027A7DB9}" srcId="{9AFAA64C-D692-460E-860E-456624F39B6A}" destId="{3045BA07-D72D-434E-9010-7D6CB5CD976D}" srcOrd="3" destOrd="0" parTransId="{6A098A2D-7C05-4039-9066-D16CC2B31332}" sibTransId="{2DDBF3E6-6C0A-4A8E-A9A8-C6BC2EB6C61E}"/>
    <dgm:cxn modelId="{7CA9C122-B5C3-4EF8-BBCE-F853B9FD3CCB}" srcId="{5B34717C-A7E6-4D24-B203-5D43D4C94A32}" destId="{24AC2FCC-E231-4E18-8E6C-6E8E37DC9E71}" srcOrd="1" destOrd="0" parTransId="{B87A4461-65F8-41A0-8DCE-0918AD2FAF3F}" sibTransId="{96365C5E-1362-46AB-A421-84A2CC4ADDF1}"/>
    <dgm:cxn modelId="{5C7301E5-F282-4913-B034-EE4F041B9A62}" srcId="{52D57DB4-86CB-4C5A-8647-13DEA08B54E2}" destId="{2BFAAE6F-C764-4575-8D15-8E9928829657}" srcOrd="0" destOrd="0" parTransId="{3EE18A62-D0F6-4775-9350-45B15B31392D}" sibTransId="{1A6B393C-1F9F-44F6-BD46-C1EBABF33871}"/>
    <dgm:cxn modelId="{32A28D7E-7868-40F4-BE7F-5A15EF4BAF6A}" srcId="{FCECF01B-4AC1-497C-ABA9-1572020DD614}" destId="{9AFAA64C-D692-460E-860E-456624F39B6A}" srcOrd="2" destOrd="0" parTransId="{09DF247E-C338-44A2-9F26-92D5D0FF7D62}" sibTransId="{255B1350-4D9D-4903-8129-7677A0AEFC1B}"/>
    <dgm:cxn modelId="{B0686717-159A-4BED-AD27-8A7102A32F26}" type="presOf" srcId="{BD9A2858-0FBD-4F39-906C-A8A06A6BAED2}" destId="{DC0CD0F7-D161-430F-979F-5A719023757A}" srcOrd="0" destOrd="0" presId="urn:microsoft.com/office/officeart/2005/8/layout/lProcess1"/>
    <dgm:cxn modelId="{AA993FF5-8397-4D0B-A306-EF1CDE4F5BC7}" type="presOf" srcId="{D7B7A70D-36D4-462E-8576-2EFF3E25CCBC}" destId="{A65567D6-2BB2-48CB-B136-D08DA307E76E}" srcOrd="0" destOrd="0" presId="urn:microsoft.com/office/officeart/2005/8/layout/lProcess1"/>
    <dgm:cxn modelId="{476269C4-3A6D-44A3-96E0-6AAF5AC0300E}" type="presParOf" srcId="{97AED55B-8C15-42DC-B87B-6F03E49A3CAB}" destId="{4207DB5C-684E-431E-A5B6-7BF36B19716E}" srcOrd="0" destOrd="0" presId="urn:microsoft.com/office/officeart/2005/8/layout/lProcess1"/>
    <dgm:cxn modelId="{7D28B057-6AE7-403B-84B3-EDE0E1BC1668}" type="presParOf" srcId="{4207DB5C-684E-431E-A5B6-7BF36B19716E}" destId="{D0DEF0AB-3D9A-485C-BAD3-3A445038F62D}" srcOrd="0" destOrd="0" presId="urn:microsoft.com/office/officeart/2005/8/layout/lProcess1"/>
    <dgm:cxn modelId="{B1B1CC49-78E7-4DF0-B5E7-0CEC71452BC4}" type="presParOf" srcId="{4207DB5C-684E-431E-A5B6-7BF36B19716E}" destId="{A65567D6-2BB2-48CB-B136-D08DA307E76E}" srcOrd="1" destOrd="0" presId="urn:microsoft.com/office/officeart/2005/8/layout/lProcess1"/>
    <dgm:cxn modelId="{1DF602B0-9EA5-49FE-B8EF-F5EAEE906064}" type="presParOf" srcId="{4207DB5C-684E-431E-A5B6-7BF36B19716E}" destId="{39D532F9-AAD0-4DF4-8982-5BB5D4FA4465}" srcOrd="2" destOrd="0" presId="urn:microsoft.com/office/officeart/2005/8/layout/lProcess1"/>
    <dgm:cxn modelId="{CC66B593-53EB-4358-8711-D05477069B06}" type="presParOf" srcId="{4207DB5C-684E-431E-A5B6-7BF36B19716E}" destId="{339986EB-3A30-4525-B88F-CFC2852CF256}" srcOrd="3" destOrd="0" presId="urn:microsoft.com/office/officeart/2005/8/layout/lProcess1"/>
    <dgm:cxn modelId="{11CBE15A-4C6A-44A9-B864-19374C1A7507}" type="presParOf" srcId="{4207DB5C-684E-431E-A5B6-7BF36B19716E}" destId="{7B5BB754-9021-4C0B-B440-DA87BFAAD7AA}" srcOrd="4" destOrd="0" presId="urn:microsoft.com/office/officeart/2005/8/layout/lProcess1"/>
    <dgm:cxn modelId="{A6FE3698-9C1C-4BBC-8F8C-0104F5C45D05}" type="presParOf" srcId="{97AED55B-8C15-42DC-B87B-6F03E49A3CAB}" destId="{DA449823-B9BD-4149-B15C-8E3CEA3A1424}" srcOrd="1" destOrd="0" presId="urn:microsoft.com/office/officeart/2005/8/layout/lProcess1"/>
    <dgm:cxn modelId="{78E4A112-3B12-4A34-834A-06B45D83BC12}" type="presParOf" srcId="{97AED55B-8C15-42DC-B87B-6F03E49A3CAB}" destId="{831037AC-6A8A-4489-B737-AE7969CAEB88}" srcOrd="2" destOrd="0" presId="urn:microsoft.com/office/officeart/2005/8/layout/lProcess1"/>
    <dgm:cxn modelId="{7C0B8846-1016-44AD-9098-BB915C55F3CE}" type="presParOf" srcId="{831037AC-6A8A-4489-B737-AE7969CAEB88}" destId="{9EFA095C-B86C-4564-8A74-25F6711BE8D1}" srcOrd="0" destOrd="0" presId="urn:microsoft.com/office/officeart/2005/8/layout/lProcess1"/>
    <dgm:cxn modelId="{2E35492F-B496-4B17-ADD6-0C6CFF8F1261}" type="presParOf" srcId="{831037AC-6A8A-4489-B737-AE7969CAEB88}" destId="{B946A419-D2A9-4229-926F-421324B0CE9F}" srcOrd="1" destOrd="0" presId="urn:microsoft.com/office/officeart/2005/8/layout/lProcess1"/>
    <dgm:cxn modelId="{076DFCEE-67E9-45F3-86DD-668209900161}" type="presParOf" srcId="{831037AC-6A8A-4489-B737-AE7969CAEB88}" destId="{9A2C3C17-7F74-45FB-BDDF-FBF17D881612}" srcOrd="2" destOrd="0" presId="urn:microsoft.com/office/officeart/2005/8/layout/lProcess1"/>
    <dgm:cxn modelId="{EDE10C54-1B38-44AE-9AFF-46877175EBC8}" type="presParOf" srcId="{831037AC-6A8A-4489-B737-AE7969CAEB88}" destId="{409D3355-76FB-4FC5-A387-B0926F4B91F4}" srcOrd="3" destOrd="0" presId="urn:microsoft.com/office/officeart/2005/8/layout/lProcess1"/>
    <dgm:cxn modelId="{6397803A-5A2A-41B1-9382-41282DDE7E8F}" type="presParOf" srcId="{831037AC-6A8A-4489-B737-AE7969CAEB88}" destId="{A753B27E-7209-475C-A65A-1551A23D9D35}" srcOrd="4" destOrd="0" presId="urn:microsoft.com/office/officeart/2005/8/layout/lProcess1"/>
    <dgm:cxn modelId="{090F79B9-26CC-4FDB-87C2-93EF0B375794}" type="presParOf" srcId="{97AED55B-8C15-42DC-B87B-6F03E49A3CAB}" destId="{4C18120A-72CF-4A7D-A87B-CBC96224CCDB}" srcOrd="3" destOrd="0" presId="urn:microsoft.com/office/officeart/2005/8/layout/lProcess1"/>
    <dgm:cxn modelId="{5E6A9B8A-1779-49AB-9087-751516943231}" type="presParOf" srcId="{97AED55B-8C15-42DC-B87B-6F03E49A3CAB}" destId="{D5A166A5-BDF9-4C12-88AA-1004073AE825}" srcOrd="4" destOrd="0" presId="urn:microsoft.com/office/officeart/2005/8/layout/lProcess1"/>
    <dgm:cxn modelId="{5DCD51F5-1AF0-4802-B5B3-D6F65DE912B6}" type="presParOf" srcId="{D5A166A5-BDF9-4C12-88AA-1004073AE825}" destId="{70E823D0-4708-4167-807F-CCB349DAEFF1}" srcOrd="0" destOrd="0" presId="urn:microsoft.com/office/officeart/2005/8/layout/lProcess1"/>
    <dgm:cxn modelId="{E63E3617-B499-43A6-84C1-7CBBC6D2ADAF}" type="presParOf" srcId="{D5A166A5-BDF9-4C12-88AA-1004073AE825}" destId="{C350D582-9131-495E-BD57-EC3BD838EDA0}" srcOrd="1" destOrd="0" presId="urn:microsoft.com/office/officeart/2005/8/layout/lProcess1"/>
    <dgm:cxn modelId="{58E0CE2A-E21A-434C-95DC-22FD50FB34F8}" type="presParOf" srcId="{D5A166A5-BDF9-4C12-88AA-1004073AE825}" destId="{026F5A40-6FEF-4FD9-BCF7-9DFB862B9643}" srcOrd="2" destOrd="0" presId="urn:microsoft.com/office/officeart/2005/8/layout/lProcess1"/>
    <dgm:cxn modelId="{B2EA63D0-0934-4BFD-B0A6-848F8C3314F4}" type="presParOf" srcId="{D5A166A5-BDF9-4C12-88AA-1004073AE825}" destId="{94C9FF7E-85C3-47E6-8C2B-3FB6F8A2A2D4}" srcOrd="3" destOrd="0" presId="urn:microsoft.com/office/officeart/2005/8/layout/lProcess1"/>
    <dgm:cxn modelId="{0E520F7B-9113-4AC3-A3AD-484334D33318}" type="presParOf" srcId="{D5A166A5-BDF9-4C12-88AA-1004073AE825}" destId="{DC0CD0F7-D161-430F-979F-5A719023757A}" srcOrd="4" destOrd="0" presId="urn:microsoft.com/office/officeart/2005/8/layout/lProcess1"/>
    <dgm:cxn modelId="{DC470EF6-196F-408F-B44F-CCA6BB6819C7}" type="presParOf" srcId="{D5A166A5-BDF9-4C12-88AA-1004073AE825}" destId="{6EB98CC2-F0B9-4586-A437-72DE6D142D58}" srcOrd="5" destOrd="0" presId="urn:microsoft.com/office/officeart/2005/8/layout/lProcess1"/>
    <dgm:cxn modelId="{B32A2FEA-D476-4FE6-BCF0-07ECE3E72191}" type="presParOf" srcId="{D5A166A5-BDF9-4C12-88AA-1004073AE825}" destId="{78327E5D-FA10-41E8-9990-E020945522D2}" srcOrd="6" destOrd="0" presId="urn:microsoft.com/office/officeart/2005/8/layout/lProcess1"/>
    <dgm:cxn modelId="{A9891CC6-36CB-4F56-B266-4D2EAB24368A}" type="presParOf" srcId="{D5A166A5-BDF9-4C12-88AA-1004073AE825}" destId="{B0EF4AA8-C6B1-4094-BD2D-17A4D6802796}" srcOrd="7" destOrd="0" presId="urn:microsoft.com/office/officeart/2005/8/layout/lProcess1"/>
    <dgm:cxn modelId="{ACAEC7A1-164E-439D-B8A4-53D3E3D045E0}" type="presParOf" srcId="{D5A166A5-BDF9-4C12-88AA-1004073AE825}" destId="{B0AB480E-CA7F-46F6-9032-267344A82CB9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326F933-BDC9-41FD-AA30-0490490141B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0785B9-DE8A-488D-8428-C71EBFE47BEE}">
      <dgm:prSet phldrT="[Текст]"/>
      <dgm:spPr/>
      <dgm:t>
        <a:bodyPr/>
        <a:lstStyle/>
        <a:p>
          <a:r>
            <a:rPr lang="ru-RU" dirty="0" smtClean="0"/>
            <a:t>Регистрационное действие</a:t>
          </a:r>
          <a:endParaRPr lang="ru-RU" dirty="0"/>
        </a:p>
      </dgm:t>
    </dgm:pt>
    <dgm:pt modelId="{1BF75677-4E57-4E15-B5AD-A3AAAB544FB4}" type="parTrans" cxnId="{561FFBAF-4398-4BB1-AB97-2E1570079724}">
      <dgm:prSet/>
      <dgm:spPr/>
      <dgm:t>
        <a:bodyPr/>
        <a:lstStyle/>
        <a:p>
          <a:endParaRPr lang="ru-RU"/>
        </a:p>
      </dgm:t>
    </dgm:pt>
    <dgm:pt modelId="{093EED2B-383E-4598-B64D-EFDA3957EA21}" type="sibTrans" cxnId="{561FFBAF-4398-4BB1-AB97-2E1570079724}">
      <dgm:prSet/>
      <dgm:spPr/>
      <dgm:t>
        <a:bodyPr/>
        <a:lstStyle/>
        <a:p>
          <a:endParaRPr lang="ru-RU"/>
        </a:p>
      </dgm:t>
    </dgm:pt>
    <dgm:pt modelId="{21535060-D111-42E1-880D-DD142D3E6C4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Регистрация</a:t>
          </a:r>
          <a:endParaRPr lang="ru-RU" sz="1000" dirty="0"/>
        </a:p>
      </dgm:t>
    </dgm:pt>
    <dgm:pt modelId="{7DEE4DAD-7F1D-4959-9576-D2461AC5C8B3}" type="parTrans" cxnId="{19DD7737-91E0-4432-845A-F840ED66320A}">
      <dgm:prSet/>
      <dgm:spPr/>
      <dgm:t>
        <a:bodyPr/>
        <a:lstStyle/>
        <a:p>
          <a:endParaRPr lang="ru-RU"/>
        </a:p>
      </dgm:t>
    </dgm:pt>
    <dgm:pt modelId="{CA448FF3-E369-4BD3-9195-9F0386A724B3}" type="sibTrans" cxnId="{19DD7737-91E0-4432-845A-F840ED66320A}">
      <dgm:prSet/>
      <dgm:spPr/>
      <dgm:t>
        <a:bodyPr/>
        <a:lstStyle/>
        <a:p>
          <a:endParaRPr lang="ru-RU"/>
        </a:p>
      </dgm:t>
    </dgm:pt>
    <dgm:pt modelId="{5E5D2FB6-1B1F-48E7-8EA6-22899E2D41E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Перерегистрация</a:t>
          </a:r>
          <a:endParaRPr lang="ru-RU" sz="800" dirty="0"/>
        </a:p>
      </dgm:t>
    </dgm:pt>
    <dgm:pt modelId="{E924AE38-9BEA-4C92-89E0-CB05CFE347C2}" type="parTrans" cxnId="{0C11B673-0B1C-473A-8617-FBED5231080D}">
      <dgm:prSet/>
      <dgm:spPr/>
      <dgm:t>
        <a:bodyPr/>
        <a:lstStyle/>
        <a:p>
          <a:endParaRPr lang="ru-RU"/>
        </a:p>
      </dgm:t>
    </dgm:pt>
    <dgm:pt modelId="{6FEEA824-532B-448C-A710-6E50975475BE}" type="sibTrans" cxnId="{0C11B673-0B1C-473A-8617-FBED5231080D}">
      <dgm:prSet/>
      <dgm:spPr/>
      <dgm:t>
        <a:bodyPr/>
        <a:lstStyle/>
        <a:p>
          <a:endParaRPr lang="ru-RU"/>
        </a:p>
      </dgm:t>
    </dgm:pt>
    <dgm:pt modelId="{741A65A2-5D0C-493B-9BFF-2DBF746D988C}">
      <dgm:prSet phldrT="[Текст]"/>
      <dgm:spPr/>
      <dgm:t>
        <a:bodyPr/>
        <a:lstStyle/>
        <a:p>
          <a:r>
            <a:rPr lang="ru-RU" dirty="0" smtClean="0"/>
            <a:t>Документ от пользователя</a:t>
          </a:r>
          <a:endParaRPr lang="ru-RU" dirty="0"/>
        </a:p>
      </dgm:t>
    </dgm:pt>
    <dgm:pt modelId="{621DB0F9-BF90-4615-A276-8BB4981E644E}" type="parTrans" cxnId="{981C1641-7203-4978-B3D0-A498F5FF247B}">
      <dgm:prSet/>
      <dgm:spPr/>
      <dgm:t>
        <a:bodyPr/>
        <a:lstStyle/>
        <a:p>
          <a:endParaRPr lang="ru-RU"/>
        </a:p>
      </dgm:t>
    </dgm:pt>
    <dgm:pt modelId="{1024E1AB-C55E-4E07-A8B7-F56BD88F5EB7}" type="sibTrans" cxnId="{981C1641-7203-4978-B3D0-A498F5FF247B}">
      <dgm:prSet/>
      <dgm:spPr/>
      <dgm:t>
        <a:bodyPr/>
        <a:lstStyle/>
        <a:p>
          <a:endParaRPr lang="ru-RU"/>
        </a:p>
      </dgm:t>
    </dgm:pt>
    <dgm:pt modelId="{4E1D47FE-9F52-41C1-A06A-76B0DBB00B6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Заявление о регистрации (перерегистрации) ККТ</a:t>
          </a:r>
          <a:endParaRPr lang="ru-RU" dirty="0"/>
        </a:p>
      </dgm:t>
    </dgm:pt>
    <dgm:pt modelId="{9B8163D5-44F0-4C90-BF91-2C75104F3A1D}" type="parTrans" cxnId="{B7759778-352C-4E89-B076-37AF772F1ED5}">
      <dgm:prSet/>
      <dgm:spPr/>
      <dgm:t>
        <a:bodyPr/>
        <a:lstStyle/>
        <a:p>
          <a:endParaRPr lang="ru-RU"/>
        </a:p>
      </dgm:t>
    </dgm:pt>
    <dgm:pt modelId="{D06FC320-77CD-4FCD-AF59-15D88511D5D0}" type="sibTrans" cxnId="{B7759778-352C-4E89-B076-37AF772F1ED5}">
      <dgm:prSet/>
      <dgm:spPr/>
      <dgm:t>
        <a:bodyPr/>
        <a:lstStyle/>
        <a:p>
          <a:endParaRPr lang="ru-RU"/>
        </a:p>
      </dgm:t>
    </dgm:pt>
    <dgm:pt modelId="{EA2EB5DC-9DD9-43B2-B99A-2BAAE5FD9C76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Заявление о снятии ККТ с регистрационного учета</a:t>
          </a:r>
          <a:endParaRPr lang="ru-RU" dirty="0"/>
        </a:p>
      </dgm:t>
    </dgm:pt>
    <dgm:pt modelId="{9AE45914-A7A9-4564-BB42-3E028AEC69AD}" type="parTrans" cxnId="{651633CB-CF42-47BE-8CA9-B8954CE894C2}">
      <dgm:prSet/>
      <dgm:spPr/>
      <dgm:t>
        <a:bodyPr/>
        <a:lstStyle/>
        <a:p>
          <a:endParaRPr lang="ru-RU"/>
        </a:p>
      </dgm:t>
    </dgm:pt>
    <dgm:pt modelId="{3F6E93D0-E0B5-41CA-81EF-CED3D913BE8D}" type="sibTrans" cxnId="{651633CB-CF42-47BE-8CA9-B8954CE894C2}">
      <dgm:prSet/>
      <dgm:spPr/>
      <dgm:t>
        <a:bodyPr/>
        <a:lstStyle/>
        <a:p>
          <a:endParaRPr lang="ru-RU"/>
        </a:p>
      </dgm:t>
    </dgm:pt>
    <dgm:pt modelId="{1D69A77E-1C6B-41F0-9386-7165B8104AEF}">
      <dgm:prSet phldrT="[Текст]"/>
      <dgm:spPr/>
      <dgm:t>
        <a:bodyPr/>
        <a:lstStyle/>
        <a:p>
          <a:r>
            <a:rPr lang="ru-RU" dirty="0" smtClean="0"/>
            <a:t>Содержание документа</a:t>
          </a:r>
          <a:endParaRPr lang="ru-RU" dirty="0"/>
        </a:p>
      </dgm:t>
    </dgm:pt>
    <dgm:pt modelId="{925579A4-3DD1-4811-B046-D0D80A0F5BCA}" type="parTrans" cxnId="{CB3B524E-1104-44B1-A248-3ABE83168DB8}">
      <dgm:prSet/>
      <dgm:spPr/>
      <dgm:t>
        <a:bodyPr/>
        <a:lstStyle/>
        <a:p>
          <a:endParaRPr lang="ru-RU"/>
        </a:p>
      </dgm:t>
    </dgm:pt>
    <dgm:pt modelId="{29B80302-6E07-4CFC-9E27-1E73B960FCB3}" type="sibTrans" cxnId="{CB3B524E-1104-44B1-A248-3ABE83168DB8}">
      <dgm:prSet/>
      <dgm:spPr/>
      <dgm:t>
        <a:bodyPr/>
        <a:lstStyle/>
        <a:p>
          <a:endParaRPr lang="ru-RU"/>
        </a:p>
      </dgm:t>
    </dgm:pt>
    <dgm:pt modelId="{B0D57B9E-6D41-4296-A612-44331EA78EED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Установлено законом + дополнительные сведения, которые может установить ФНС России</a:t>
          </a:r>
          <a:endParaRPr lang="ru-RU" dirty="0"/>
        </a:p>
      </dgm:t>
    </dgm:pt>
    <dgm:pt modelId="{9B585F7A-555B-4AD8-8FAD-27CAE61A0E4D}" type="parTrans" cxnId="{310D6844-EF7C-496B-BA3A-ED6E4D044E34}">
      <dgm:prSet/>
      <dgm:spPr/>
      <dgm:t>
        <a:bodyPr/>
        <a:lstStyle/>
        <a:p>
          <a:endParaRPr lang="ru-RU"/>
        </a:p>
      </dgm:t>
    </dgm:pt>
    <dgm:pt modelId="{18AF3FCA-A834-46C2-8463-AEEE5DC19657}" type="sibTrans" cxnId="{310D6844-EF7C-496B-BA3A-ED6E4D044E34}">
      <dgm:prSet/>
      <dgm:spPr/>
      <dgm:t>
        <a:bodyPr/>
        <a:lstStyle/>
        <a:p>
          <a:endParaRPr lang="ru-RU"/>
        </a:p>
      </dgm:t>
    </dgm:pt>
    <dgm:pt modelId="{66BCF2B1-EC3D-408C-9415-78A989B48DF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Сведения, представленные при регистрации ККТ, в которые вносятся изменения</a:t>
          </a:r>
          <a:endParaRPr lang="ru-RU" dirty="0"/>
        </a:p>
      </dgm:t>
    </dgm:pt>
    <dgm:pt modelId="{405B6D85-27CE-42F2-9CBF-33980B72307A}" type="parTrans" cxnId="{F57FC882-B53B-4069-816B-7528F1E26D8E}">
      <dgm:prSet/>
      <dgm:spPr/>
      <dgm:t>
        <a:bodyPr/>
        <a:lstStyle/>
        <a:p>
          <a:endParaRPr lang="ru-RU"/>
        </a:p>
      </dgm:t>
    </dgm:pt>
    <dgm:pt modelId="{AF062975-C6E3-4281-8053-B48B3C14B9BF}" type="sibTrans" cxnId="{F57FC882-B53B-4069-816B-7528F1E26D8E}">
      <dgm:prSet/>
      <dgm:spPr/>
      <dgm:t>
        <a:bodyPr/>
        <a:lstStyle/>
        <a:p>
          <a:endParaRPr lang="ru-RU"/>
        </a:p>
      </dgm:t>
    </dgm:pt>
    <dgm:pt modelId="{0380342E-D9DA-4B35-B382-9A48CC8B248E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Снятие с регистрации</a:t>
          </a:r>
          <a:endParaRPr lang="ru-RU" sz="1000" dirty="0"/>
        </a:p>
      </dgm:t>
    </dgm:pt>
    <dgm:pt modelId="{D0D0FBFE-B5BC-43A7-93AC-3033BC558EF3}" type="parTrans" cxnId="{61EACF65-0048-43EE-82E5-D066479330BC}">
      <dgm:prSet/>
      <dgm:spPr/>
      <dgm:t>
        <a:bodyPr/>
        <a:lstStyle/>
        <a:p>
          <a:endParaRPr lang="ru-RU"/>
        </a:p>
      </dgm:t>
    </dgm:pt>
    <dgm:pt modelId="{3E124815-F649-4FE0-84B7-752C8E5BDF43}" type="sibTrans" cxnId="{61EACF65-0048-43EE-82E5-D066479330BC}">
      <dgm:prSet/>
      <dgm:spPr/>
      <dgm:t>
        <a:bodyPr/>
        <a:lstStyle/>
        <a:p>
          <a:endParaRPr lang="ru-RU"/>
        </a:p>
      </dgm:t>
    </dgm:pt>
    <dgm:pt modelId="{2FF4F7E3-2DD0-4470-ADE3-4EF96991F36F}">
      <dgm:prSet phldrT="[Текст]"/>
      <dgm:spPr/>
      <dgm:t>
        <a:bodyPr/>
        <a:lstStyle/>
        <a:p>
          <a:r>
            <a:rPr lang="ru-RU" dirty="0" smtClean="0"/>
            <a:t>Форма учета сведений</a:t>
          </a:r>
          <a:endParaRPr lang="ru-RU" dirty="0"/>
        </a:p>
      </dgm:t>
    </dgm:pt>
    <dgm:pt modelId="{A4457667-3573-404A-8450-168ECFD3A1B0}" type="parTrans" cxnId="{2E89D52F-4FBA-463E-A0C2-4A2E77DAE3B9}">
      <dgm:prSet/>
      <dgm:spPr/>
      <dgm:t>
        <a:bodyPr/>
        <a:lstStyle/>
        <a:p>
          <a:endParaRPr lang="ru-RU"/>
        </a:p>
      </dgm:t>
    </dgm:pt>
    <dgm:pt modelId="{9B803DF6-D59A-4DD3-BB7C-BF96A617C71B}" type="sibTrans" cxnId="{2E89D52F-4FBA-463E-A0C2-4A2E77DAE3B9}">
      <dgm:prSet/>
      <dgm:spPr/>
      <dgm:t>
        <a:bodyPr/>
        <a:lstStyle/>
        <a:p>
          <a:endParaRPr lang="ru-RU"/>
        </a:p>
      </dgm:t>
    </dgm:pt>
    <dgm:pt modelId="{7DB372C7-5329-4CD6-A8B8-66ADFEF761A0}">
      <dgm:prSet phldrT="[Текст]"/>
      <dgm:spPr/>
      <dgm:t>
        <a:bodyPr/>
        <a:lstStyle/>
        <a:p>
          <a:r>
            <a:rPr lang="ru-RU" dirty="0" smtClean="0"/>
            <a:t>Документ от ФНС России</a:t>
          </a:r>
          <a:endParaRPr lang="ru-RU" dirty="0"/>
        </a:p>
      </dgm:t>
    </dgm:pt>
    <dgm:pt modelId="{E53575E0-C435-4A9E-A706-FE7575589257}" type="parTrans" cxnId="{B9E581B5-8AAA-49B8-9C2A-6F840FC64457}">
      <dgm:prSet/>
      <dgm:spPr/>
      <dgm:t>
        <a:bodyPr/>
        <a:lstStyle/>
        <a:p>
          <a:endParaRPr lang="ru-RU"/>
        </a:p>
      </dgm:t>
    </dgm:pt>
    <dgm:pt modelId="{02AB4D35-F1DE-4E47-AB42-EFDC8A00FA7D}" type="sibTrans" cxnId="{B9E581B5-8AAA-49B8-9C2A-6F840FC64457}">
      <dgm:prSet/>
      <dgm:spPr/>
      <dgm:t>
        <a:bodyPr/>
        <a:lstStyle/>
        <a:p>
          <a:endParaRPr lang="ru-RU"/>
        </a:p>
      </dgm:t>
    </dgm:pt>
    <dgm:pt modelId="{BC2C72D7-041D-4E37-AC93-9D672AAEF1C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Журнал учета</a:t>
          </a:r>
          <a:endParaRPr lang="ru-RU" dirty="0"/>
        </a:p>
      </dgm:t>
    </dgm:pt>
    <dgm:pt modelId="{433BBC95-FC5E-4E5E-9F0F-CD87ABD5A9E6}" type="parTrans" cxnId="{FCB388AC-D1E6-4DBD-B123-7E0B3F8FB9B5}">
      <dgm:prSet/>
      <dgm:spPr/>
      <dgm:t>
        <a:bodyPr/>
        <a:lstStyle/>
        <a:p>
          <a:endParaRPr lang="ru-RU"/>
        </a:p>
      </dgm:t>
    </dgm:pt>
    <dgm:pt modelId="{2747E2B9-4CD6-495D-ACCB-057E1C766597}" type="sibTrans" cxnId="{FCB388AC-D1E6-4DBD-B123-7E0B3F8FB9B5}">
      <dgm:prSet/>
      <dgm:spPr/>
      <dgm:t>
        <a:bodyPr/>
        <a:lstStyle/>
        <a:p>
          <a:endParaRPr lang="ru-RU"/>
        </a:p>
      </dgm:t>
    </dgm:pt>
    <dgm:pt modelId="{96E7363B-EE3D-488D-82FB-E978BB6DE8E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Карточка регистрации ККТ</a:t>
          </a:r>
          <a:endParaRPr lang="ru-RU" dirty="0"/>
        </a:p>
      </dgm:t>
    </dgm:pt>
    <dgm:pt modelId="{76416D92-E475-4A22-8705-F4DE80F63672}" type="parTrans" cxnId="{188D5250-F5A6-48D8-976D-2CBB3544D5E7}">
      <dgm:prSet/>
      <dgm:spPr/>
      <dgm:t>
        <a:bodyPr/>
        <a:lstStyle/>
        <a:p>
          <a:endParaRPr lang="ru-RU"/>
        </a:p>
      </dgm:t>
    </dgm:pt>
    <dgm:pt modelId="{01E6EE97-F07C-43C9-A23F-AC5E95548F1D}" type="sibTrans" cxnId="{188D5250-F5A6-48D8-976D-2CBB3544D5E7}">
      <dgm:prSet/>
      <dgm:spPr/>
      <dgm:t>
        <a:bodyPr/>
        <a:lstStyle/>
        <a:p>
          <a:endParaRPr lang="ru-RU"/>
        </a:p>
      </dgm:t>
    </dgm:pt>
    <dgm:pt modelId="{03F73F57-4A5C-4B4F-8524-2B6A62937258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Установлено законом</a:t>
          </a:r>
          <a:endParaRPr lang="ru-RU" dirty="0"/>
        </a:p>
      </dgm:t>
    </dgm:pt>
    <dgm:pt modelId="{7F5642DE-05EC-4FF9-97FF-EA46DB38DD0A}" type="parTrans" cxnId="{7DF727AD-1A27-40D6-A97A-B8D1D6532FE5}">
      <dgm:prSet/>
      <dgm:spPr/>
      <dgm:t>
        <a:bodyPr/>
        <a:lstStyle/>
        <a:p>
          <a:endParaRPr lang="ru-RU"/>
        </a:p>
      </dgm:t>
    </dgm:pt>
    <dgm:pt modelId="{F5C25827-684F-4045-87D4-614DD6E7127C}" type="sibTrans" cxnId="{7DF727AD-1A27-40D6-A97A-B8D1D6532FE5}">
      <dgm:prSet/>
      <dgm:spPr/>
      <dgm:t>
        <a:bodyPr/>
        <a:lstStyle/>
        <a:p>
          <a:endParaRPr lang="ru-RU"/>
        </a:p>
      </dgm:t>
    </dgm:pt>
    <dgm:pt modelId="{080A7BE8-C2E8-4020-8827-B261FD4FEEF0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Карточка о снятии ККТ с регистрационного учета</a:t>
          </a:r>
          <a:endParaRPr lang="ru-RU" dirty="0"/>
        </a:p>
      </dgm:t>
    </dgm:pt>
    <dgm:pt modelId="{C07D0F56-6175-47E1-A4CD-0B2160C6E8D2}" type="parTrans" cxnId="{3BEBC902-4070-4192-9BC8-E421DD027E48}">
      <dgm:prSet/>
      <dgm:spPr/>
      <dgm:t>
        <a:bodyPr/>
        <a:lstStyle/>
        <a:p>
          <a:endParaRPr lang="ru-RU"/>
        </a:p>
      </dgm:t>
    </dgm:pt>
    <dgm:pt modelId="{38F7122D-F998-4EDF-81D2-ADDF7DA2E4E9}" type="sibTrans" cxnId="{3BEBC902-4070-4192-9BC8-E421DD027E48}">
      <dgm:prSet/>
      <dgm:spPr/>
      <dgm:t>
        <a:bodyPr/>
        <a:lstStyle/>
        <a:p>
          <a:endParaRPr lang="ru-RU"/>
        </a:p>
      </dgm:t>
    </dgm:pt>
    <dgm:pt modelId="{AD6AD9AF-4FD6-40B8-8A95-8B9994A7887E}">
      <dgm:prSet phldrT="[Текст]"/>
      <dgm:spPr/>
      <dgm:t>
        <a:bodyPr/>
        <a:lstStyle/>
        <a:p>
          <a:r>
            <a:rPr lang="ru-RU" dirty="0" smtClean="0"/>
            <a:t>Формы представления</a:t>
          </a:r>
          <a:endParaRPr lang="ru-RU" dirty="0"/>
        </a:p>
      </dgm:t>
    </dgm:pt>
    <dgm:pt modelId="{C0571700-A920-4B16-81F1-79EC65084745}" type="parTrans" cxnId="{299750B5-8497-4CC7-A782-E5AB58066E32}">
      <dgm:prSet/>
      <dgm:spPr/>
      <dgm:t>
        <a:bodyPr/>
        <a:lstStyle/>
        <a:p>
          <a:endParaRPr lang="ru-RU"/>
        </a:p>
      </dgm:t>
    </dgm:pt>
    <dgm:pt modelId="{D6AFC42D-B0C8-407D-8CE3-DFCCBF278DB3}" type="sibTrans" cxnId="{299750B5-8497-4CC7-A782-E5AB58066E32}">
      <dgm:prSet/>
      <dgm:spPr/>
      <dgm:t>
        <a:bodyPr/>
        <a:lstStyle/>
        <a:p>
          <a:endParaRPr lang="ru-RU"/>
        </a:p>
      </dgm:t>
    </dgm:pt>
    <dgm:pt modelId="{562BDC68-7266-4AFE-BCED-E8259DFDABC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1. На бумажном носителе в любой территориальный налоговый орган.</a:t>
          </a:r>
        </a:p>
        <a:p>
          <a:r>
            <a:rPr lang="ru-RU" dirty="0" smtClean="0"/>
            <a:t>2. Через кабинет ККТ либо через ОФД</a:t>
          </a:r>
          <a:endParaRPr lang="ru-RU" dirty="0"/>
        </a:p>
      </dgm:t>
    </dgm:pt>
    <dgm:pt modelId="{CC56D628-C2AA-47CF-9A7E-C38C23524CA6}" type="parTrans" cxnId="{A7335E1E-8D6E-42FF-88DD-4CB178AB4F34}">
      <dgm:prSet/>
      <dgm:spPr/>
      <dgm:t>
        <a:bodyPr/>
        <a:lstStyle/>
        <a:p>
          <a:endParaRPr lang="ru-RU"/>
        </a:p>
      </dgm:t>
    </dgm:pt>
    <dgm:pt modelId="{378C3FBF-79BF-44CA-9B00-092BB890D823}" type="sibTrans" cxnId="{A7335E1E-8D6E-42FF-88DD-4CB178AB4F34}">
      <dgm:prSet/>
      <dgm:spPr/>
      <dgm:t>
        <a:bodyPr/>
        <a:lstStyle/>
        <a:p>
          <a:endParaRPr lang="ru-RU"/>
        </a:p>
      </dgm:t>
    </dgm:pt>
    <dgm:pt modelId="{16E03D08-904A-43E8-9078-383D21DA13B6}" type="pres">
      <dgm:prSet presAssocID="{1326F933-BDC9-41FD-AA30-0490490141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55DFD2-7883-43C1-B558-13B8F6706CCD}" type="pres">
      <dgm:prSet presAssocID="{650785B9-DE8A-488D-8428-C71EBFE47BEE}" presName="compNode" presStyleCnt="0"/>
      <dgm:spPr/>
    </dgm:pt>
    <dgm:pt modelId="{A8B3ACF4-9CAE-4E3E-B22D-06C1C961A435}" type="pres">
      <dgm:prSet presAssocID="{650785B9-DE8A-488D-8428-C71EBFE47BEE}" presName="aNode" presStyleLbl="bgShp" presStyleIdx="0" presStyleCnt="6"/>
      <dgm:spPr/>
      <dgm:t>
        <a:bodyPr/>
        <a:lstStyle/>
        <a:p>
          <a:endParaRPr lang="ru-RU"/>
        </a:p>
      </dgm:t>
    </dgm:pt>
    <dgm:pt modelId="{025A8638-E8BA-4EF1-AD75-D9C6D2B31957}" type="pres">
      <dgm:prSet presAssocID="{650785B9-DE8A-488D-8428-C71EBFE47BEE}" presName="textNode" presStyleLbl="bgShp" presStyleIdx="0" presStyleCnt="6"/>
      <dgm:spPr/>
      <dgm:t>
        <a:bodyPr/>
        <a:lstStyle/>
        <a:p>
          <a:endParaRPr lang="ru-RU"/>
        </a:p>
      </dgm:t>
    </dgm:pt>
    <dgm:pt modelId="{75972A3F-16EE-44B4-8C97-15131F079F9D}" type="pres">
      <dgm:prSet presAssocID="{650785B9-DE8A-488D-8428-C71EBFE47BEE}" presName="compChildNode" presStyleCnt="0"/>
      <dgm:spPr/>
    </dgm:pt>
    <dgm:pt modelId="{58FFEA8F-4EB2-480A-A48E-BC3C32D33253}" type="pres">
      <dgm:prSet presAssocID="{650785B9-DE8A-488D-8428-C71EBFE47BEE}" presName="theInnerList" presStyleCnt="0"/>
      <dgm:spPr/>
    </dgm:pt>
    <dgm:pt modelId="{C33EC34A-4229-4B1B-B3C1-4F0914CFEFF9}" type="pres">
      <dgm:prSet presAssocID="{21535060-D111-42E1-880D-DD142D3E6C4D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E940C-F3F7-44F5-BCB7-D4E6AA2CAAEB}" type="pres">
      <dgm:prSet presAssocID="{21535060-D111-42E1-880D-DD142D3E6C4D}" presName="aSpace2" presStyleCnt="0"/>
      <dgm:spPr/>
    </dgm:pt>
    <dgm:pt modelId="{D2708308-AA7E-4AE9-945B-5136ABEC9B71}" type="pres">
      <dgm:prSet presAssocID="{5E5D2FB6-1B1F-48E7-8EA6-22899E2D41EC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9682A-F057-437A-ABCD-AEC90AF8B54E}" type="pres">
      <dgm:prSet presAssocID="{5E5D2FB6-1B1F-48E7-8EA6-22899E2D41EC}" presName="aSpace2" presStyleCnt="0"/>
      <dgm:spPr/>
    </dgm:pt>
    <dgm:pt modelId="{4EABB83B-1F50-4353-BA09-26FD8F139364}" type="pres">
      <dgm:prSet presAssocID="{0380342E-D9DA-4B35-B382-9A48CC8B248E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E2C91-3D2D-4E32-A15C-2C4881E8DFC0}" type="pres">
      <dgm:prSet presAssocID="{650785B9-DE8A-488D-8428-C71EBFE47BEE}" presName="aSpace" presStyleCnt="0"/>
      <dgm:spPr/>
    </dgm:pt>
    <dgm:pt modelId="{68EFE752-8BD7-4A7D-BEC9-CF666949DDCE}" type="pres">
      <dgm:prSet presAssocID="{741A65A2-5D0C-493B-9BFF-2DBF746D988C}" presName="compNode" presStyleCnt="0"/>
      <dgm:spPr/>
    </dgm:pt>
    <dgm:pt modelId="{F4AA2213-CF08-4875-9E89-57D061035C73}" type="pres">
      <dgm:prSet presAssocID="{741A65A2-5D0C-493B-9BFF-2DBF746D988C}" presName="aNode" presStyleLbl="bgShp" presStyleIdx="1" presStyleCnt="6"/>
      <dgm:spPr/>
      <dgm:t>
        <a:bodyPr/>
        <a:lstStyle/>
        <a:p>
          <a:endParaRPr lang="ru-RU"/>
        </a:p>
      </dgm:t>
    </dgm:pt>
    <dgm:pt modelId="{4A5A6D27-1A81-48E0-AD3E-DE1177439723}" type="pres">
      <dgm:prSet presAssocID="{741A65A2-5D0C-493B-9BFF-2DBF746D988C}" presName="textNode" presStyleLbl="bgShp" presStyleIdx="1" presStyleCnt="6"/>
      <dgm:spPr/>
      <dgm:t>
        <a:bodyPr/>
        <a:lstStyle/>
        <a:p>
          <a:endParaRPr lang="ru-RU"/>
        </a:p>
      </dgm:t>
    </dgm:pt>
    <dgm:pt modelId="{8FB9556F-79DE-4F88-801C-7862B3441667}" type="pres">
      <dgm:prSet presAssocID="{741A65A2-5D0C-493B-9BFF-2DBF746D988C}" presName="compChildNode" presStyleCnt="0"/>
      <dgm:spPr/>
    </dgm:pt>
    <dgm:pt modelId="{A428FE97-C8D2-42EB-99D8-550D680A97C1}" type="pres">
      <dgm:prSet presAssocID="{741A65A2-5D0C-493B-9BFF-2DBF746D988C}" presName="theInnerList" presStyleCnt="0"/>
      <dgm:spPr/>
    </dgm:pt>
    <dgm:pt modelId="{45A424FA-879B-4D20-9E4C-2E122540B6A2}" type="pres">
      <dgm:prSet presAssocID="{4E1D47FE-9F52-41C1-A06A-76B0DBB00B60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D2F87-BC5C-4DD6-A877-8457CE14F38B}" type="pres">
      <dgm:prSet presAssocID="{4E1D47FE-9F52-41C1-A06A-76B0DBB00B60}" presName="aSpace2" presStyleCnt="0"/>
      <dgm:spPr/>
    </dgm:pt>
    <dgm:pt modelId="{BE08A2EB-3357-47E2-9EFE-62CDB3630C3E}" type="pres">
      <dgm:prSet presAssocID="{EA2EB5DC-9DD9-43B2-B99A-2BAAE5FD9C76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E1FF7-1F76-40A8-A9A2-EDA9E505DC79}" type="pres">
      <dgm:prSet presAssocID="{741A65A2-5D0C-493B-9BFF-2DBF746D988C}" presName="aSpace" presStyleCnt="0"/>
      <dgm:spPr/>
    </dgm:pt>
    <dgm:pt modelId="{C64F91DE-2618-4562-96BB-85470A45F092}" type="pres">
      <dgm:prSet presAssocID="{AD6AD9AF-4FD6-40B8-8A95-8B9994A7887E}" presName="compNode" presStyleCnt="0"/>
      <dgm:spPr/>
    </dgm:pt>
    <dgm:pt modelId="{61D7B277-2B6F-40B3-A320-D959873A78A5}" type="pres">
      <dgm:prSet presAssocID="{AD6AD9AF-4FD6-40B8-8A95-8B9994A7887E}" presName="aNode" presStyleLbl="bgShp" presStyleIdx="2" presStyleCnt="6"/>
      <dgm:spPr/>
      <dgm:t>
        <a:bodyPr/>
        <a:lstStyle/>
        <a:p>
          <a:endParaRPr lang="ru-RU"/>
        </a:p>
      </dgm:t>
    </dgm:pt>
    <dgm:pt modelId="{08DCAB6F-55EC-412C-B6F0-30DDF4242204}" type="pres">
      <dgm:prSet presAssocID="{AD6AD9AF-4FD6-40B8-8A95-8B9994A7887E}" presName="textNode" presStyleLbl="bgShp" presStyleIdx="2" presStyleCnt="6"/>
      <dgm:spPr/>
      <dgm:t>
        <a:bodyPr/>
        <a:lstStyle/>
        <a:p>
          <a:endParaRPr lang="ru-RU"/>
        </a:p>
      </dgm:t>
    </dgm:pt>
    <dgm:pt modelId="{08B07884-7132-4118-8F66-BA0FF8E76B7D}" type="pres">
      <dgm:prSet presAssocID="{AD6AD9AF-4FD6-40B8-8A95-8B9994A7887E}" presName="compChildNode" presStyleCnt="0"/>
      <dgm:spPr/>
    </dgm:pt>
    <dgm:pt modelId="{599AE149-A4CB-44A3-9D85-373FC94E3339}" type="pres">
      <dgm:prSet presAssocID="{AD6AD9AF-4FD6-40B8-8A95-8B9994A7887E}" presName="theInnerList" presStyleCnt="0"/>
      <dgm:spPr/>
    </dgm:pt>
    <dgm:pt modelId="{8853951E-D629-4177-BADE-F1D8705734EB}" type="pres">
      <dgm:prSet presAssocID="{562BDC68-7266-4AFE-BCED-E8259DFDABC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50496-4D2F-493C-AA13-3A722E6F8AF3}" type="pres">
      <dgm:prSet presAssocID="{AD6AD9AF-4FD6-40B8-8A95-8B9994A7887E}" presName="aSpace" presStyleCnt="0"/>
      <dgm:spPr/>
    </dgm:pt>
    <dgm:pt modelId="{8B39B8FC-EB70-4C59-81F6-A0BC62F40E42}" type="pres">
      <dgm:prSet presAssocID="{1D69A77E-1C6B-41F0-9386-7165B8104AEF}" presName="compNode" presStyleCnt="0"/>
      <dgm:spPr/>
    </dgm:pt>
    <dgm:pt modelId="{538239FE-A6D0-4F96-B164-3F4BFAD42E9C}" type="pres">
      <dgm:prSet presAssocID="{1D69A77E-1C6B-41F0-9386-7165B8104AEF}" presName="aNode" presStyleLbl="bgShp" presStyleIdx="3" presStyleCnt="6"/>
      <dgm:spPr/>
      <dgm:t>
        <a:bodyPr/>
        <a:lstStyle/>
        <a:p>
          <a:endParaRPr lang="ru-RU"/>
        </a:p>
      </dgm:t>
    </dgm:pt>
    <dgm:pt modelId="{6C5CF969-ED97-4939-9E29-B93AAEE18AFA}" type="pres">
      <dgm:prSet presAssocID="{1D69A77E-1C6B-41F0-9386-7165B8104AEF}" presName="textNode" presStyleLbl="bgShp" presStyleIdx="3" presStyleCnt="6"/>
      <dgm:spPr/>
      <dgm:t>
        <a:bodyPr/>
        <a:lstStyle/>
        <a:p>
          <a:endParaRPr lang="ru-RU"/>
        </a:p>
      </dgm:t>
    </dgm:pt>
    <dgm:pt modelId="{37E8685F-0E50-497C-902E-26B7A5CACDC2}" type="pres">
      <dgm:prSet presAssocID="{1D69A77E-1C6B-41F0-9386-7165B8104AEF}" presName="compChildNode" presStyleCnt="0"/>
      <dgm:spPr/>
    </dgm:pt>
    <dgm:pt modelId="{EC7F3B0C-F5D6-42DA-B956-319CE017B925}" type="pres">
      <dgm:prSet presAssocID="{1D69A77E-1C6B-41F0-9386-7165B8104AEF}" presName="theInnerList" presStyleCnt="0"/>
      <dgm:spPr/>
    </dgm:pt>
    <dgm:pt modelId="{8DB5B175-8CF6-44DD-A91C-611F50790874}" type="pres">
      <dgm:prSet presAssocID="{B0D57B9E-6D41-4296-A612-44331EA78EED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CC9C8-4010-4697-9613-F2A3C24F4CCC}" type="pres">
      <dgm:prSet presAssocID="{B0D57B9E-6D41-4296-A612-44331EA78EED}" presName="aSpace2" presStyleCnt="0"/>
      <dgm:spPr/>
    </dgm:pt>
    <dgm:pt modelId="{93392D8E-AB0E-4487-8A26-DA66B1039336}" type="pres">
      <dgm:prSet presAssocID="{66BCF2B1-EC3D-408C-9415-78A989B48DF0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EF29-6550-4988-AD3C-EAAC97B47395}" type="pres">
      <dgm:prSet presAssocID="{66BCF2B1-EC3D-408C-9415-78A989B48DF0}" presName="aSpace2" presStyleCnt="0"/>
      <dgm:spPr/>
    </dgm:pt>
    <dgm:pt modelId="{411C2761-7923-4048-8F82-DF35B97BEED0}" type="pres">
      <dgm:prSet presAssocID="{03F73F57-4A5C-4B4F-8524-2B6A62937258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E1618-F6E3-4869-A5C9-ECD6E249D496}" type="pres">
      <dgm:prSet presAssocID="{1D69A77E-1C6B-41F0-9386-7165B8104AEF}" presName="aSpace" presStyleCnt="0"/>
      <dgm:spPr/>
    </dgm:pt>
    <dgm:pt modelId="{3219EF3F-F69D-4300-A71D-1BFB8D2FDDCE}" type="pres">
      <dgm:prSet presAssocID="{2FF4F7E3-2DD0-4470-ADE3-4EF96991F36F}" presName="compNode" presStyleCnt="0"/>
      <dgm:spPr/>
    </dgm:pt>
    <dgm:pt modelId="{D9E11753-34B8-4D09-8597-F0CAA940C599}" type="pres">
      <dgm:prSet presAssocID="{2FF4F7E3-2DD0-4470-ADE3-4EF96991F36F}" presName="aNode" presStyleLbl="bgShp" presStyleIdx="4" presStyleCnt="6"/>
      <dgm:spPr/>
      <dgm:t>
        <a:bodyPr/>
        <a:lstStyle/>
        <a:p>
          <a:endParaRPr lang="ru-RU"/>
        </a:p>
      </dgm:t>
    </dgm:pt>
    <dgm:pt modelId="{60D96725-40FA-4B79-B338-62648D0998BB}" type="pres">
      <dgm:prSet presAssocID="{2FF4F7E3-2DD0-4470-ADE3-4EF96991F36F}" presName="textNode" presStyleLbl="bgShp" presStyleIdx="4" presStyleCnt="6"/>
      <dgm:spPr/>
      <dgm:t>
        <a:bodyPr/>
        <a:lstStyle/>
        <a:p>
          <a:endParaRPr lang="ru-RU"/>
        </a:p>
      </dgm:t>
    </dgm:pt>
    <dgm:pt modelId="{DC40356A-82CE-41F3-AE13-79D364DBBB97}" type="pres">
      <dgm:prSet presAssocID="{2FF4F7E3-2DD0-4470-ADE3-4EF96991F36F}" presName="compChildNode" presStyleCnt="0"/>
      <dgm:spPr/>
    </dgm:pt>
    <dgm:pt modelId="{0FFFB2BE-9CCC-4E69-9365-456CB445F6E2}" type="pres">
      <dgm:prSet presAssocID="{2FF4F7E3-2DD0-4470-ADE3-4EF96991F36F}" presName="theInnerList" presStyleCnt="0"/>
      <dgm:spPr/>
    </dgm:pt>
    <dgm:pt modelId="{443C55DD-F054-4DC8-B23F-C75C7C8F58B2}" type="pres">
      <dgm:prSet presAssocID="{BC2C72D7-041D-4E37-AC93-9D672AAEF1CE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7D846-F2A2-4C98-BFF3-5128046EFA29}" type="pres">
      <dgm:prSet presAssocID="{2FF4F7E3-2DD0-4470-ADE3-4EF96991F36F}" presName="aSpace" presStyleCnt="0"/>
      <dgm:spPr/>
    </dgm:pt>
    <dgm:pt modelId="{8C3C007C-B3FD-4B77-B7B5-6410017954FB}" type="pres">
      <dgm:prSet presAssocID="{7DB372C7-5329-4CD6-A8B8-66ADFEF761A0}" presName="compNode" presStyleCnt="0"/>
      <dgm:spPr/>
    </dgm:pt>
    <dgm:pt modelId="{99224F2D-5CBB-4370-BE3C-AAA067603233}" type="pres">
      <dgm:prSet presAssocID="{7DB372C7-5329-4CD6-A8B8-66ADFEF761A0}" presName="aNode" presStyleLbl="bgShp" presStyleIdx="5" presStyleCnt="6"/>
      <dgm:spPr/>
      <dgm:t>
        <a:bodyPr/>
        <a:lstStyle/>
        <a:p>
          <a:endParaRPr lang="ru-RU"/>
        </a:p>
      </dgm:t>
    </dgm:pt>
    <dgm:pt modelId="{A7CC4E3B-D9B4-470A-ABC9-749692FBDAEC}" type="pres">
      <dgm:prSet presAssocID="{7DB372C7-5329-4CD6-A8B8-66ADFEF761A0}" presName="textNode" presStyleLbl="bgShp" presStyleIdx="5" presStyleCnt="6"/>
      <dgm:spPr/>
      <dgm:t>
        <a:bodyPr/>
        <a:lstStyle/>
        <a:p>
          <a:endParaRPr lang="ru-RU"/>
        </a:p>
      </dgm:t>
    </dgm:pt>
    <dgm:pt modelId="{44E8CDD0-1099-49C2-8F10-6996E626D228}" type="pres">
      <dgm:prSet presAssocID="{7DB372C7-5329-4CD6-A8B8-66ADFEF761A0}" presName="compChildNode" presStyleCnt="0"/>
      <dgm:spPr/>
    </dgm:pt>
    <dgm:pt modelId="{EC06CF22-8E71-4ACF-897E-17C5358CEF75}" type="pres">
      <dgm:prSet presAssocID="{7DB372C7-5329-4CD6-A8B8-66ADFEF761A0}" presName="theInnerList" presStyleCnt="0"/>
      <dgm:spPr/>
    </dgm:pt>
    <dgm:pt modelId="{1022815B-CA36-4438-81D9-4F1216D1C0B6}" type="pres">
      <dgm:prSet presAssocID="{96E7363B-EE3D-488D-82FB-E978BB6DE8EB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A5603-4977-4688-82F5-E05910492C4B}" type="pres">
      <dgm:prSet presAssocID="{96E7363B-EE3D-488D-82FB-E978BB6DE8EB}" presName="aSpace2" presStyleCnt="0"/>
      <dgm:spPr/>
    </dgm:pt>
    <dgm:pt modelId="{DF4FBD91-7FF3-472F-AC03-D948AA66BE37}" type="pres">
      <dgm:prSet presAssocID="{080A7BE8-C2E8-4020-8827-B261FD4FEEF0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A079D3-5702-436A-9848-39F17B9F0D1F}" type="presOf" srcId="{03F73F57-4A5C-4B4F-8524-2B6A62937258}" destId="{411C2761-7923-4048-8F82-DF35B97BEED0}" srcOrd="0" destOrd="0" presId="urn:microsoft.com/office/officeart/2005/8/layout/lProcess2"/>
    <dgm:cxn modelId="{862F730B-CAEC-423B-AAE3-255E6744FCC3}" type="presOf" srcId="{96E7363B-EE3D-488D-82FB-E978BB6DE8EB}" destId="{1022815B-CA36-4438-81D9-4F1216D1C0B6}" srcOrd="0" destOrd="0" presId="urn:microsoft.com/office/officeart/2005/8/layout/lProcess2"/>
    <dgm:cxn modelId="{5129119D-B270-43B5-8F91-E0E25121ACD0}" type="presOf" srcId="{7DB372C7-5329-4CD6-A8B8-66ADFEF761A0}" destId="{A7CC4E3B-D9B4-470A-ABC9-749692FBDAEC}" srcOrd="1" destOrd="0" presId="urn:microsoft.com/office/officeart/2005/8/layout/lProcess2"/>
    <dgm:cxn modelId="{0C9152D9-2C16-46A2-BEDE-17014C615BEC}" type="presOf" srcId="{AD6AD9AF-4FD6-40B8-8A95-8B9994A7887E}" destId="{61D7B277-2B6F-40B3-A320-D959873A78A5}" srcOrd="0" destOrd="0" presId="urn:microsoft.com/office/officeart/2005/8/layout/lProcess2"/>
    <dgm:cxn modelId="{310D6844-EF7C-496B-BA3A-ED6E4D044E34}" srcId="{1D69A77E-1C6B-41F0-9386-7165B8104AEF}" destId="{B0D57B9E-6D41-4296-A612-44331EA78EED}" srcOrd="0" destOrd="0" parTransId="{9B585F7A-555B-4AD8-8FAD-27CAE61A0E4D}" sibTransId="{18AF3FCA-A834-46C2-8463-AEEE5DC19657}"/>
    <dgm:cxn modelId="{37FE7D33-9818-4D0B-AE6B-DD26FB4509A3}" type="presOf" srcId="{1326F933-BDC9-41FD-AA30-0490490141B7}" destId="{16E03D08-904A-43E8-9078-383D21DA13B6}" srcOrd="0" destOrd="0" presId="urn:microsoft.com/office/officeart/2005/8/layout/lProcess2"/>
    <dgm:cxn modelId="{9FE843CA-4DE1-44B4-971D-6EB97ED71EB1}" type="presOf" srcId="{66BCF2B1-EC3D-408C-9415-78A989B48DF0}" destId="{93392D8E-AB0E-4487-8A26-DA66B1039336}" srcOrd="0" destOrd="0" presId="urn:microsoft.com/office/officeart/2005/8/layout/lProcess2"/>
    <dgm:cxn modelId="{C85A0827-EB46-4E18-BB4E-CCAB7E95FA45}" type="presOf" srcId="{EA2EB5DC-9DD9-43B2-B99A-2BAAE5FD9C76}" destId="{BE08A2EB-3357-47E2-9EFE-62CDB3630C3E}" srcOrd="0" destOrd="0" presId="urn:microsoft.com/office/officeart/2005/8/layout/lProcess2"/>
    <dgm:cxn modelId="{FD9BB53F-A652-46C6-A8A1-0B41B2AEA8D8}" type="presOf" srcId="{B0D57B9E-6D41-4296-A612-44331EA78EED}" destId="{8DB5B175-8CF6-44DD-A91C-611F50790874}" srcOrd="0" destOrd="0" presId="urn:microsoft.com/office/officeart/2005/8/layout/lProcess2"/>
    <dgm:cxn modelId="{2E89D52F-4FBA-463E-A0C2-4A2E77DAE3B9}" srcId="{1326F933-BDC9-41FD-AA30-0490490141B7}" destId="{2FF4F7E3-2DD0-4470-ADE3-4EF96991F36F}" srcOrd="4" destOrd="0" parTransId="{A4457667-3573-404A-8450-168ECFD3A1B0}" sibTransId="{9B803DF6-D59A-4DD3-BB7C-BF96A617C71B}"/>
    <dgm:cxn modelId="{A2287633-2CEB-4A6B-B0CD-C25FF8E67C88}" type="presOf" srcId="{562BDC68-7266-4AFE-BCED-E8259DFDABCF}" destId="{8853951E-D629-4177-BADE-F1D8705734EB}" srcOrd="0" destOrd="0" presId="urn:microsoft.com/office/officeart/2005/8/layout/lProcess2"/>
    <dgm:cxn modelId="{B9E581B5-8AAA-49B8-9C2A-6F840FC64457}" srcId="{1326F933-BDC9-41FD-AA30-0490490141B7}" destId="{7DB372C7-5329-4CD6-A8B8-66ADFEF761A0}" srcOrd="5" destOrd="0" parTransId="{E53575E0-C435-4A9E-A706-FE7575589257}" sibTransId="{02AB4D35-F1DE-4E47-AB42-EFDC8A00FA7D}"/>
    <dgm:cxn modelId="{9B01CB4B-8C4C-47C3-BC6E-A60177A85C0B}" type="presOf" srcId="{7DB372C7-5329-4CD6-A8B8-66ADFEF761A0}" destId="{99224F2D-5CBB-4370-BE3C-AAA067603233}" srcOrd="0" destOrd="0" presId="urn:microsoft.com/office/officeart/2005/8/layout/lProcess2"/>
    <dgm:cxn modelId="{0C11B673-0B1C-473A-8617-FBED5231080D}" srcId="{650785B9-DE8A-488D-8428-C71EBFE47BEE}" destId="{5E5D2FB6-1B1F-48E7-8EA6-22899E2D41EC}" srcOrd="1" destOrd="0" parTransId="{E924AE38-9BEA-4C92-89E0-CB05CFE347C2}" sibTransId="{6FEEA824-532B-448C-A710-6E50975475BE}"/>
    <dgm:cxn modelId="{D5B45717-183C-49DF-BB06-14AB1EEA900E}" type="presOf" srcId="{5E5D2FB6-1B1F-48E7-8EA6-22899E2D41EC}" destId="{D2708308-AA7E-4AE9-945B-5136ABEC9B71}" srcOrd="0" destOrd="0" presId="urn:microsoft.com/office/officeart/2005/8/layout/lProcess2"/>
    <dgm:cxn modelId="{7CBE6B87-C3B0-4D18-B99D-C0F6194F9CF9}" type="presOf" srcId="{4E1D47FE-9F52-41C1-A06A-76B0DBB00B60}" destId="{45A424FA-879B-4D20-9E4C-2E122540B6A2}" srcOrd="0" destOrd="0" presId="urn:microsoft.com/office/officeart/2005/8/layout/lProcess2"/>
    <dgm:cxn modelId="{76DFBA88-794B-438A-9A91-5170A990FE78}" type="presOf" srcId="{BC2C72D7-041D-4E37-AC93-9D672AAEF1CE}" destId="{443C55DD-F054-4DC8-B23F-C75C7C8F58B2}" srcOrd="0" destOrd="0" presId="urn:microsoft.com/office/officeart/2005/8/layout/lProcess2"/>
    <dgm:cxn modelId="{64EFC803-0DC2-4153-A769-47872F40463D}" type="presOf" srcId="{2FF4F7E3-2DD0-4470-ADE3-4EF96991F36F}" destId="{D9E11753-34B8-4D09-8597-F0CAA940C599}" srcOrd="0" destOrd="0" presId="urn:microsoft.com/office/officeart/2005/8/layout/lProcess2"/>
    <dgm:cxn modelId="{F57FC882-B53B-4069-816B-7528F1E26D8E}" srcId="{1D69A77E-1C6B-41F0-9386-7165B8104AEF}" destId="{66BCF2B1-EC3D-408C-9415-78A989B48DF0}" srcOrd="1" destOrd="0" parTransId="{405B6D85-27CE-42F2-9CBF-33980B72307A}" sibTransId="{AF062975-C6E3-4281-8053-B48B3C14B9BF}"/>
    <dgm:cxn modelId="{8E28242D-C11E-4CF8-AB6F-66AF5E6AB353}" type="presOf" srcId="{741A65A2-5D0C-493B-9BFF-2DBF746D988C}" destId="{4A5A6D27-1A81-48E0-AD3E-DE1177439723}" srcOrd="1" destOrd="0" presId="urn:microsoft.com/office/officeart/2005/8/layout/lProcess2"/>
    <dgm:cxn modelId="{B73E5B75-50DB-4E20-8FBC-708F057182D3}" type="presOf" srcId="{650785B9-DE8A-488D-8428-C71EBFE47BEE}" destId="{A8B3ACF4-9CAE-4E3E-B22D-06C1C961A435}" srcOrd="0" destOrd="0" presId="urn:microsoft.com/office/officeart/2005/8/layout/lProcess2"/>
    <dgm:cxn modelId="{7DF727AD-1A27-40D6-A97A-B8D1D6532FE5}" srcId="{1D69A77E-1C6B-41F0-9386-7165B8104AEF}" destId="{03F73F57-4A5C-4B4F-8524-2B6A62937258}" srcOrd="2" destOrd="0" parTransId="{7F5642DE-05EC-4FF9-97FF-EA46DB38DD0A}" sibTransId="{F5C25827-684F-4045-87D4-614DD6E7127C}"/>
    <dgm:cxn modelId="{757A756C-186F-4F8B-A5C7-2DE7412454BC}" type="presOf" srcId="{AD6AD9AF-4FD6-40B8-8A95-8B9994A7887E}" destId="{08DCAB6F-55EC-412C-B6F0-30DDF4242204}" srcOrd="1" destOrd="0" presId="urn:microsoft.com/office/officeart/2005/8/layout/lProcess2"/>
    <dgm:cxn modelId="{981C1641-7203-4978-B3D0-A498F5FF247B}" srcId="{1326F933-BDC9-41FD-AA30-0490490141B7}" destId="{741A65A2-5D0C-493B-9BFF-2DBF746D988C}" srcOrd="1" destOrd="0" parTransId="{621DB0F9-BF90-4615-A276-8BB4981E644E}" sibTransId="{1024E1AB-C55E-4E07-A8B7-F56BD88F5EB7}"/>
    <dgm:cxn modelId="{39D81E4B-9C5A-4572-8E14-479D7F41798B}" type="presOf" srcId="{0380342E-D9DA-4B35-B382-9A48CC8B248E}" destId="{4EABB83B-1F50-4353-BA09-26FD8F139364}" srcOrd="0" destOrd="0" presId="urn:microsoft.com/office/officeart/2005/8/layout/lProcess2"/>
    <dgm:cxn modelId="{A7335E1E-8D6E-42FF-88DD-4CB178AB4F34}" srcId="{AD6AD9AF-4FD6-40B8-8A95-8B9994A7887E}" destId="{562BDC68-7266-4AFE-BCED-E8259DFDABCF}" srcOrd="0" destOrd="0" parTransId="{CC56D628-C2AA-47CF-9A7E-C38C23524CA6}" sibTransId="{378C3FBF-79BF-44CA-9B00-092BB890D823}"/>
    <dgm:cxn modelId="{D704FCB6-4706-429A-B4CA-C8AE592C67BD}" type="presOf" srcId="{080A7BE8-C2E8-4020-8827-B261FD4FEEF0}" destId="{DF4FBD91-7FF3-472F-AC03-D948AA66BE37}" srcOrd="0" destOrd="0" presId="urn:microsoft.com/office/officeart/2005/8/layout/lProcess2"/>
    <dgm:cxn modelId="{FCB388AC-D1E6-4DBD-B123-7E0B3F8FB9B5}" srcId="{2FF4F7E3-2DD0-4470-ADE3-4EF96991F36F}" destId="{BC2C72D7-041D-4E37-AC93-9D672AAEF1CE}" srcOrd="0" destOrd="0" parTransId="{433BBC95-FC5E-4E5E-9F0F-CD87ABD5A9E6}" sibTransId="{2747E2B9-4CD6-495D-ACCB-057E1C766597}"/>
    <dgm:cxn modelId="{651633CB-CF42-47BE-8CA9-B8954CE894C2}" srcId="{741A65A2-5D0C-493B-9BFF-2DBF746D988C}" destId="{EA2EB5DC-9DD9-43B2-B99A-2BAAE5FD9C76}" srcOrd="1" destOrd="0" parTransId="{9AE45914-A7A9-4564-BB42-3E028AEC69AD}" sibTransId="{3F6E93D0-E0B5-41CA-81EF-CED3D913BE8D}"/>
    <dgm:cxn modelId="{CC04428B-54FF-4C98-A8D2-4DB523AB8CEC}" type="presOf" srcId="{1D69A77E-1C6B-41F0-9386-7165B8104AEF}" destId="{6C5CF969-ED97-4939-9E29-B93AAEE18AFA}" srcOrd="1" destOrd="0" presId="urn:microsoft.com/office/officeart/2005/8/layout/lProcess2"/>
    <dgm:cxn modelId="{66DE2A5B-980A-4852-A5B8-C996EC3015A5}" type="presOf" srcId="{650785B9-DE8A-488D-8428-C71EBFE47BEE}" destId="{025A8638-E8BA-4EF1-AD75-D9C6D2B31957}" srcOrd="1" destOrd="0" presId="urn:microsoft.com/office/officeart/2005/8/layout/lProcess2"/>
    <dgm:cxn modelId="{61EACF65-0048-43EE-82E5-D066479330BC}" srcId="{650785B9-DE8A-488D-8428-C71EBFE47BEE}" destId="{0380342E-D9DA-4B35-B382-9A48CC8B248E}" srcOrd="2" destOrd="0" parTransId="{D0D0FBFE-B5BC-43A7-93AC-3033BC558EF3}" sibTransId="{3E124815-F649-4FE0-84B7-752C8E5BDF43}"/>
    <dgm:cxn modelId="{CB3B524E-1104-44B1-A248-3ABE83168DB8}" srcId="{1326F933-BDC9-41FD-AA30-0490490141B7}" destId="{1D69A77E-1C6B-41F0-9386-7165B8104AEF}" srcOrd="3" destOrd="0" parTransId="{925579A4-3DD1-4811-B046-D0D80A0F5BCA}" sibTransId="{29B80302-6E07-4CFC-9E27-1E73B960FCB3}"/>
    <dgm:cxn modelId="{561FFBAF-4398-4BB1-AB97-2E1570079724}" srcId="{1326F933-BDC9-41FD-AA30-0490490141B7}" destId="{650785B9-DE8A-488D-8428-C71EBFE47BEE}" srcOrd="0" destOrd="0" parTransId="{1BF75677-4E57-4E15-B5AD-A3AAAB544FB4}" sibTransId="{093EED2B-383E-4598-B64D-EFDA3957EA21}"/>
    <dgm:cxn modelId="{119CD916-000C-4E1D-8B9A-D819E57CEA8C}" type="presOf" srcId="{1D69A77E-1C6B-41F0-9386-7165B8104AEF}" destId="{538239FE-A6D0-4F96-B164-3F4BFAD42E9C}" srcOrd="0" destOrd="0" presId="urn:microsoft.com/office/officeart/2005/8/layout/lProcess2"/>
    <dgm:cxn modelId="{188D5250-F5A6-48D8-976D-2CBB3544D5E7}" srcId="{7DB372C7-5329-4CD6-A8B8-66ADFEF761A0}" destId="{96E7363B-EE3D-488D-82FB-E978BB6DE8EB}" srcOrd="0" destOrd="0" parTransId="{76416D92-E475-4A22-8705-F4DE80F63672}" sibTransId="{01E6EE97-F07C-43C9-A23F-AC5E95548F1D}"/>
    <dgm:cxn modelId="{9AA9A984-3F9F-4675-85D9-7A55FF2EA1DC}" type="presOf" srcId="{741A65A2-5D0C-493B-9BFF-2DBF746D988C}" destId="{F4AA2213-CF08-4875-9E89-57D061035C73}" srcOrd="0" destOrd="0" presId="urn:microsoft.com/office/officeart/2005/8/layout/lProcess2"/>
    <dgm:cxn modelId="{19DD7737-91E0-4432-845A-F840ED66320A}" srcId="{650785B9-DE8A-488D-8428-C71EBFE47BEE}" destId="{21535060-D111-42E1-880D-DD142D3E6C4D}" srcOrd="0" destOrd="0" parTransId="{7DEE4DAD-7F1D-4959-9576-D2461AC5C8B3}" sibTransId="{CA448FF3-E369-4BD3-9195-9F0386A724B3}"/>
    <dgm:cxn modelId="{299750B5-8497-4CC7-A782-E5AB58066E32}" srcId="{1326F933-BDC9-41FD-AA30-0490490141B7}" destId="{AD6AD9AF-4FD6-40B8-8A95-8B9994A7887E}" srcOrd="2" destOrd="0" parTransId="{C0571700-A920-4B16-81F1-79EC65084745}" sibTransId="{D6AFC42D-B0C8-407D-8CE3-DFCCBF278DB3}"/>
    <dgm:cxn modelId="{B7759778-352C-4E89-B076-37AF772F1ED5}" srcId="{741A65A2-5D0C-493B-9BFF-2DBF746D988C}" destId="{4E1D47FE-9F52-41C1-A06A-76B0DBB00B60}" srcOrd="0" destOrd="0" parTransId="{9B8163D5-44F0-4C90-BF91-2C75104F3A1D}" sibTransId="{D06FC320-77CD-4FCD-AF59-15D88511D5D0}"/>
    <dgm:cxn modelId="{D80B4BB8-6323-449E-8A1D-A6ACFFE59592}" type="presOf" srcId="{2FF4F7E3-2DD0-4470-ADE3-4EF96991F36F}" destId="{60D96725-40FA-4B79-B338-62648D0998BB}" srcOrd="1" destOrd="0" presId="urn:microsoft.com/office/officeart/2005/8/layout/lProcess2"/>
    <dgm:cxn modelId="{3BEBC902-4070-4192-9BC8-E421DD027E48}" srcId="{7DB372C7-5329-4CD6-A8B8-66ADFEF761A0}" destId="{080A7BE8-C2E8-4020-8827-B261FD4FEEF0}" srcOrd="1" destOrd="0" parTransId="{C07D0F56-6175-47E1-A4CD-0B2160C6E8D2}" sibTransId="{38F7122D-F998-4EDF-81D2-ADDF7DA2E4E9}"/>
    <dgm:cxn modelId="{EFDDD2F6-3E02-46E0-9428-E4EF3930A4A3}" type="presOf" srcId="{21535060-D111-42E1-880D-DD142D3E6C4D}" destId="{C33EC34A-4229-4B1B-B3C1-4F0914CFEFF9}" srcOrd="0" destOrd="0" presId="urn:microsoft.com/office/officeart/2005/8/layout/lProcess2"/>
    <dgm:cxn modelId="{B3A2EE3B-F324-4686-BE81-DACB2BAF40C7}" type="presParOf" srcId="{16E03D08-904A-43E8-9078-383D21DA13B6}" destId="{1C55DFD2-7883-43C1-B558-13B8F6706CCD}" srcOrd="0" destOrd="0" presId="urn:microsoft.com/office/officeart/2005/8/layout/lProcess2"/>
    <dgm:cxn modelId="{F5D94BFE-BAFE-43F8-BFC4-D62DA35D43B1}" type="presParOf" srcId="{1C55DFD2-7883-43C1-B558-13B8F6706CCD}" destId="{A8B3ACF4-9CAE-4E3E-B22D-06C1C961A435}" srcOrd="0" destOrd="0" presId="urn:microsoft.com/office/officeart/2005/8/layout/lProcess2"/>
    <dgm:cxn modelId="{101B0619-3C95-40C7-A179-D1743F32F6BB}" type="presParOf" srcId="{1C55DFD2-7883-43C1-B558-13B8F6706CCD}" destId="{025A8638-E8BA-4EF1-AD75-D9C6D2B31957}" srcOrd="1" destOrd="0" presId="urn:microsoft.com/office/officeart/2005/8/layout/lProcess2"/>
    <dgm:cxn modelId="{D252EF86-7097-4CE9-879A-92AD2F3CC8C9}" type="presParOf" srcId="{1C55DFD2-7883-43C1-B558-13B8F6706CCD}" destId="{75972A3F-16EE-44B4-8C97-15131F079F9D}" srcOrd="2" destOrd="0" presId="urn:microsoft.com/office/officeart/2005/8/layout/lProcess2"/>
    <dgm:cxn modelId="{EDAFE695-FE52-4C45-949B-27491F166F25}" type="presParOf" srcId="{75972A3F-16EE-44B4-8C97-15131F079F9D}" destId="{58FFEA8F-4EB2-480A-A48E-BC3C32D33253}" srcOrd="0" destOrd="0" presId="urn:microsoft.com/office/officeart/2005/8/layout/lProcess2"/>
    <dgm:cxn modelId="{A2ACF5FF-D0B0-4129-B89F-2D92DD609198}" type="presParOf" srcId="{58FFEA8F-4EB2-480A-A48E-BC3C32D33253}" destId="{C33EC34A-4229-4B1B-B3C1-4F0914CFEFF9}" srcOrd="0" destOrd="0" presId="urn:microsoft.com/office/officeart/2005/8/layout/lProcess2"/>
    <dgm:cxn modelId="{9EE47422-8002-46B2-9C53-5D33D4C7C6EF}" type="presParOf" srcId="{58FFEA8F-4EB2-480A-A48E-BC3C32D33253}" destId="{240E940C-F3F7-44F5-BCB7-D4E6AA2CAAEB}" srcOrd="1" destOrd="0" presId="urn:microsoft.com/office/officeart/2005/8/layout/lProcess2"/>
    <dgm:cxn modelId="{0CBE2C3B-9F69-4B8D-827D-09CD88C31387}" type="presParOf" srcId="{58FFEA8F-4EB2-480A-A48E-BC3C32D33253}" destId="{D2708308-AA7E-4AE9-945B-5136ABEC9B71}" srcOrd="2" destOrd="0" presId="urn:microsoft.com/office/officeart/2005/8/layout/lProcess2"/>
    <dgm:cxn modelId="{0A168065-0DBA-48FC-9430-546E8660E333}" type="presParOf" srcId="{58FFEA8F-4EB2-480A-A48E-BC3C32D33253}" destId="{B409682A-F057-437A-ABCD-AEC90AF8B54E}" srcOrd="3" destOrd="0" presId="urn:microsoft.com/office/officeart/2005/8/layout/lProcess2"/>
    <dgm:cxn modelId="{B635DB19-97BF-4076-A904-5074E30E17EB}" type="presParOf" srcId="{58FFEA8F-4EB2-480A-A48E-BC3C32D33253}" destId="{4EABB83B-1F50-4353-BA09-26FD8F139364}" srcOrd="4" destOrd="0" presId="urn:microsoft.com/office/officeart/2005/8/layout/lProcess2"/>
    <dgm:cxn modelId="{F552344A-42DB-46C5-9B52-493D48528C65}" type="presParOf" srcId="{16E03D08-904A-43E8-9078-383D21DA13B6}" destId="{7FDE2C91-3D2D-4E32-A15C-2C4881E8DFC0}" srcOrd="1" destOrd="0" presId="urn:microsoft.com/office/officeart/2005/8/layout/lProcess2"/>
    <dgm:cxn modelId="{8B241BFB-6263-40BA-A131-55A48F30DC9B}" type="presParOf" srcId="{16E03D08-904A-43E8-9078-383D21DA13B6}" destId="{68EFE752-8BD7-4A7D-BEC9-CF666949DDCE}" srcOrd="2" destOrd="0" presId="urn:microsoft.com/office/officeart/2005/8/layout/lProcess2"/>
    <dgm:cxn modelId="{D7EE0642-B838-48FC-9087-DE8A34330D5F}" type="presParOf" srcId="{68EFE752-8BD7-4A7D-BEC9-CF666949DDCE}" destId="{F4AA2213-CF08-4875-9E89-57D061035C73}" srcOrd="0" destOrd="0" presId="urn:microsoft.com/office/officeart/2005/8/layout/lProcess2"/>
    <dgm:cxn modelId="{C6201F90-96C4-4B8D-8094-68B7F52F2E86}" type="presParOf" srcId="{68EFE752-8BD7-4A7D-BEC9-CF666949DDCE}" destId="{4A5A6D27-1A81-48E0-AD3E-DE1177439723}" srcOrd="1" destOrd="0" presId="urn:microsoft.com/office/officeart/2005/8/layout/lProcess2"/>
    <dgm:cxn modelId="{656D6775-34DC-4A25-8DB6-CD786D8C05DB}" type="presParOf" srcId="{68EFE752-8BD7-4A7D-BEC9-CF666949DDCE}" destId="{8FB9556F-79DE-4F88-801C-7862B3441667}" srcOrd="2" destOrd="0" presId="urn:microsoft.com/office/officeart/2005/8/layout/lProcess2"/>
    <dgm:cxn modelId="{C0AAB8B9-1659-4929-8F7F-8A9602665D2C}" type="presParOf" srcId="{8FB9556F-79DE-4F88-801C-7862B3441667}" destId="{A428FE97-C8D2-42EB-99D8-550D680A97C1}" srcOrd="0" destOrd="0" presId="urn:microsoft.com/office/officeart/2005/8/layout/lProcess2"/>
    <dgm:cxn modelId="{681456F8-789F-4847-9A6A-0786C3EC7DCA}" type="presParOf" srcId="{A428FE97-C8D2-42EB-99D8-550D680A97C1}" destId="{45A424FA-879B-4D20-9E4C-2E122540B6A2}" srcOrd="0" destOrd="0" presId="urn:microsoft.com/office/officeart/2005/8/layout/lProcess2"/>
    <dgm:cxn modelId="{DC1874AC-91C9-47EA-82D2-D69414D995E6}" type="presParOf" srcId="{A428FE97-C8D2-42EB-99D8-550D680A97C1}" destId="{A72D2F87-BC5C-4DD6-A877-8457CE14F38B}" srcOrd="1" destOrd="0" presId="urn:microsoft.com/office/officeart/2005/8/layout/lProcess2"/>
    <dgm:cxn modelId="{A227D8AB-61BB-48C8-8749-A3DCFEE1AA54}" type="presParOf" srcId="{A428FE97-C8D2-42EB-99D8-550D680A97C1}" destId="{BE08A2EB-3357-47E2-9EFE-62CDB3630C3E}" srcOrd="2" destOrd="0" presId="urn:microsoft.com/office/officeart/2005/8/layout/lProcess2"/>
    <dgm:cxn modelId="{802D7002-DDE3-4250-A1A3-5B89D92F0963}" type="presParOf" srcId="{16E03D08-904A-43E8-9078-383D21DA13B6}" destId="{684E1FF7-1F76-40A8-A9A2-EDA9E505DC79}" srcOrd="3" destOrd="0" presId="urn:microsoft.com/office/officeart/2005/8/layout/lProcess2"/>
    <dgm:cxn modelId="{09A2862D-7425-4B12-A950-1C3A058F95E1}" type="presParOf" srcId="{16E03D08-904A-43E8-9078-383D21DA13B6}" destId="{C64F91DE-2618-4562-96BB-85470A45F092}" srcOrd="4" destOrd="0" presId="urn:microsoft.com/office/officeart/2005/8/layout/lProcess2"/>
    <dgm:cxn modelId="{59A111CC-4EBA-4CEA-84AD-05DC5B6DBBD1}" type="presParOf" srcId="{C64F91DE-2618-4562-96BB-85470A45F092}" destId="{61D7B277-2B6F-40B3-A320-D959873A78A5}" srcOrd="0" destOrd="0" presId="urn:microsoft.com/office/officeart/2005/8/layout/lProcess2"/>
    <dgm:cxn modelId="{7CD0FDCE-D463-4542-8FE0-F5C97B9E92FD}" type="presParOf" srcId="{C64F91DE-2618-4562-96BB-85470A45F092}" destId="{08DCAB6F-55EC-412C-B6F0-30DDF4242204}" srcOrd="1" destOrd="0" presId="urn:microsoft.com/office/officeart/2005/8/layout/lProcess2"/>
    <dgm:cxn modelId="{F4CCB152-35F5-4913-B25E-727459C2DC71}" type="presParOf" srcId="{C64F91DE-2618-4562-96BB-85470A45F092}" destId="{08B07884-7132-4118-8F66-BA0FF8E76B7D}" srcOrd="2" destOrd="0" presId="urn:microsoft.com/office/officeart/2005/8/layout/lProcess2"/>
    <dgm:cxn modelId="{AC6B85FF-211A-4C2B-9EFA-3BC5FB932F0E}" type="presParOf" srcId="{08B07884-7132-4118-8F66-BA0FF8E76B7D}" destId="{599AE149-A4CB-44A3-9D85-373FC94E3339}" srcOrd="0" destOrd="0" presId="urn:microsoft.com/office/officeart/2005/8/layout/lProcess2"/>
    <dgm:cxn modelId="{213A7BE8-F58B-49DD-80BF-5E975924FB65}" type="presParOf" srcId="{599AE149-A4CB-44A3-9D85-373FC94E3339}" destId="{8853951E-D629-4177-BADE-F1D8705734EB}" srcOrd="0" destOrd="0" presId="urn:microsoft.com/office/officeart/2005/8/layout/lProcess2"/>
    <dgm:cxn modelId="{08BEC08B-258C-40E7-A255-D839623E1A48}" type="presParOf" srcId="{16E03D08-904A-43E8-9078-383D21DA13B6}" destId="{56950496-4D2F-493C-AA13-3A722E6F8AF3}" srcOrd="5" destOrd="0" presId="urn:microsoft.com/office/officeart/2005/8/layout/lProcess2"/>
    <dgm:cxn modelId="{3D994FFF-A88C-42C6-8889-25A894B99A91}" type="presParOf" srcId="{16E03D08-904A-43E8-9078-383D21DA13B6}" destId="{8B39B8FC-EB70-4C59-81F6-A0BC62F40E42}" srcOrd="6" destOrd="0" presId="urn:microsoft.com/office/officeart/2005/8/layout/lProcess2"/>
    <dgm:cxn modelId="{25A4C33B-BA30-4A7B-BD75-F7CCFF44F9AD}" type="presParOf" srcId="{8B39B8FC-EB70-4C59-81F6-A0BC62F40E42}" destId="{538239FE-A6D0-4F96-B164-3F4BFAD42E9C}" srcOrd="0" destOrd="0" presId="urn:microsoft.com/office/officeart/2005/8/layout/lProcess2"/>
    <dgm:cxn modelId="{3D61E64A-D0B6-4263-8B22-ADAFAF01438D}" type="presParOf" srcId="{8B39B8FC-EB70-4C59-81F6-A0BC62F40E42}" destId="{6C5CF969-ED97-4939-9E29-B93AAEE18AFA}" srcOrd="1" destOrd="0" presId="urn:microsoft.com/office/officeart/2005/8/layout/lProcess2"/>
    <dgm:cxn modelId="{0D2E671E-4FDF-491C-9342-35935AB7BFF4}" type="presParOf" srcId="{8B39B8FC-EB70-4C59-81F6-A0BC62F40E42}" destId="{37E8685F-0E50-497C-902E-26B7A5CACDC2}" srcOrd="2" destOrd="0" presId="urn:microsoft.com/office/officeart/2005/8/layout/lProcess2"/>
    <dgm:cxn modelId="{D1504025-EF6A-473F-8036-D0C0FDF29293}" type="presParOf" srcId="{37E8685F-0E50-497C-902E-26B7A5CACDC2}" destId="{EC7F3B0C-F5D6-42DA-B956-319CE017B925}" srcOrd="0" destOrd="0" presId="urn:microsoft.com/office/officeart/2005/8/layout/lProcess2"/>
    <dgm:cxn modelId="{969062FB-ADBA-45E0-AC5A-1F7CE226E648}" type="presParOf" srcId="{EC7F3B0C-F5D6-42DA-B956-319CE017B925}" destId="{8DB5B175-8CF6-44DD-A91C-611F50790874}" srcOrd="0" destOrd="0" presId="urn:microsoft.com/office/officeart/2005/8/layout/lProcess2"/>
    <dgm:cxn modelId="{9D299D71-A99B-424A-AA1F-D214FF8411C6}" type="presParOf" srcId="{EC7F3B0C-F5D6-42DA-B956-319CE017B925}" destId="{A55CC9C8-4010-4697-9613-F2A3C24F4CCC}" srcOrd="1" destOrd="0" presId="urn:microsoft.com/office/officeart/2005/8/layout/lProcess2"/>
    <dgm:cxn modelId="{ADEE3ACA-BF6F-48CB-A60C-7FDEF48DCB52}" type="presParOf" srcId="{EC7F3B0C-F5D6-42DA-B956-319CE017B925}" destId="{93392D8E-AB0E-4487-8A26-DA66B1039336}" srcOrd="2" destOrd="0" presId="urn:microsoft.com/office/officeart/2005/8/layout/lProcess2"/>
    <dgm:cxn modelId="{E5E5BC39-6184-4917-A6F9-B798464A3DEC}" type="presParOf" srcId="{EC7F3B0C-F5D6-42DA-B956-319CE017B925}" destId="{AAB2EF29-6550-4988-AD3C-EAAC97B47395}" srcOrd="3" destOrd="0" presId="urn:microsoft.com/office/officeart/2005/8/layout/lProcess2"/>
    <dgm:cxn modelId="{A6CAF0E7-C20D-4294-A7C5-5D8C67372AEF}" type="presParOf" srcId="{EC7F3B0C-F5D6-42DA-B956-319CE017B925}" destId="{411C2761-7923-4048-8F82-DF35B97BEED0}" srcOrd="4" destOrd="0" presId="urn:microsoft.com/office/officeart/2005/8/layout/lProcess2"/>
    <dgm:cxn modelId="{F81D82C6-B35D-4ACF-AA39-5380CD23181B}" type="presParOf" srcId="{16E03D08-904A-43E8-9078-383D21DA13B6}" destId="{2FEE1618-F6E3-4869-A5C9-ECD6E249D496}" srcOrd="7" destOrd="0" presId="urn:microsoft.com/office/officeart/2005/8/layout/lProcess2"/>
    <dgm:cxn modelId="{CADC4121-A9D9-4572-BDE8-A81620DE1CC6}" type="presParOf" srcId="{16E03D08-904A-43E8-9078-383D21DA13B6}" destId="{3219EF3F-F69D-4300-A71D-1BFB8D2FDDCE}" srcOrd="8" destOrd="0" presId="urn:microsoft.com/office/officeart/2005/8/layout/lProcess2"/>
    <dgm:cxn modelId="{93DDD364-6F5D-4895-A3C8-DE7355B8D90E}" type="presParOf" srcId="{3219EF3F-F69D-4300-A71D-1BFB8D2FDDCE}" destId="{D9E11753-34B8-4D09-8597-F0CAA940C599}" srcOrd="0" destOrd="0" presId="urn:microsoft.com/office/officeart/2005/8/layout/lProcess2"/>
    <dgm:cxn modelId="{700DCDC1-1BBC-479F-A260-6D22022A1CB6}" type="presParOf" srcId="{3219EF3F-F69D-4300-A71D-1BFB8D2FDDCE}" destId="{60D96725-40FA-4B79-B338-62648D0998BB}" srcOrd="1" destOrd="0" presId="urn:microsoft.com/office/officeart/2005/8/layout/lProcess2"/>
    <dgm:cxn modelId="{84272FE5-A8E7-4309-8B7D-85EF102D4949}" type="presParOf" srcId="{3219EF3F-F69D-4300-A71D-1BFB8D2FDDCE}" destId="{DC40356A-82CE-41F3-AE13-79D364DBBB97}" srcOrd="2" destOrd="0" presId="urn:microsoft.com/office/officeart/2005/8/layout/lProcess2"/>
    <dgm:cxn modelId="{CF24B79C-E1A6-4B8A-8270-2AD824FEBF03}" type="presParOf" srcId="{DC40356A-82CE-41F3-AE13-79D364DBBB97}" destId="{0FFFB2BE-9CCC-4E69-9365-456CB445F6E2}" srcOrd="0" destOrd="0" presId="urn:microsoft.com/office/officeart/2005/8/layout/lProcess2"/>
    <dgm:cxn modelId="{F2322E5B-44CD-4547-86DB-13797885C1EC}" type="presParOf" srcId="{0FFFB2BE-9CCC-4E69-9365-456CB445F6E2}" destId="{443C55DD-F054-4DC8-B23F-C75C7C8F58B2}" srcOrd="0" destOrd="0" presId="urn:microsoft.com/office/officeart/2005/8/layout/lProcess2"/>
    <dgm:cxn modelId="{4683E873-D530-4FBB-8094-FB3AD4323D72}" type="presParOf" srcId="{16E03D08-904A-43E8-9078-383D21DA13B6}" destId="{9867D846-F2A2-4C98-BFF3-5128046EFA29}" srcOrd="9" destOrd="0" presId="urn:microsoft.com/office/officeart/2005/8/layout/lProcess2"/>
    <dgm:cxn modelId="{93AA4A48-5E63-4CEF-9296-1F02FFB562A3}" type="presParOf" srcId="{16E03D08-904A-43E8-9078-383D21DA13B6}" destId="{8C3C007C-B3FD-4B77-B7B5-6410017954FB}" srcOrd="10" destOrd="0" presId="urn:microsoft.com/office/officeart/2005/8/layout/lProcess2"/>
    <dgm:cxn modelId="{BEACEE2A-FBEC-4DA0-ACD9-54A37C0A3931}" type="presParOf" srcId="{8C3C007C-B3FD-4B77-B7B5-6410017954FB}" destId="{99224F2D-5CBB-4370-BE3C-AAA067603233}" srcOrd="0" destOrd="0" presId="urn:microsoft.com/office/officeart/2005/8/layout/lProcess2"/>
    <dgm:cxn modelId="{74477D87-A6EF-43DA-A3BC-2D8C524B467C}" type="presParOf" srcId="{8C3C007C-B3FD-4B77-B7B5-6410017954FB}" destId="{A7CC4E3B-D9B4-470A-ABC9-749692FBDAEC}" srcOrd="1" destOrd="0" presId="urn:microsoft.com/office/officeart/2005/8/layout/lProcess2"/>
    <dgm:cxn modelId="{50E5803A-1773-44C8-8B53-A6AAFE926E64}" type="presParOf" srcId="{8C3C007C-B3FD-4B77-B7B5-6410017954FB}" destId="{44E8CDD0-1099-49C2-8F10-6996E626D228}" srcOrd="2" destOrd="0" presId="urn:microsoft.com/office/officeart/2005/8/layout/lProcess2"/>
    <dgm:cxn modelId="{6B9FA860-B60A-4EFA-B5A4-C94983551126}" type="presParOf" srcId="{44E8CDD0-1099-49C2-8F10-6996E626D228}" destId="{EC06CF22-8E71-4ACF-897E-17C5358CEF75}" srcOrd="0" destOrd="0" presId="urn:microsoft.com/office/officeart/2005/8/layout/lProcess2"/>
    <dgm:cxn modelId="{B68D2556-6AAB-4EEB-BDBD-F72590FF8CA9}" type="presParOf" srcId="{EC06CF22-8E71-4ACF-897E-17C5358CEF75}" destId="{1022815B-CA36-4438-81D9-4F1216D1C0B6}" srcOrd="0" destOrd="0" presId="urn:microsoft.com/office/officeart/2005/8/layout/lProcess2"/>
    <dgm:cxn modelId="{1CC553C7-8859-4B8A-9FE1-4D19C49DB78B}" type="presParOf" srcId="{EC06CF22-8E71-4ACF-897E-17C5358CEF75}" destId="{DE7A5603-4977-4688-82F5-E05910492C4B}" srcOrd="1" destOrd="0" presId="urn:microsoft.com/office/officeart/2005/8/layout/lProcess2"/>
    <dgm:cxn modelId="{C370898A-4959-49CC-B037-20752C51C838}" type="presParOf" srcId="{EC06CF22-8E71-4ACF-897E-17C5358CEF75}" destId="{DF4FBD91-7FF3-472F-AC03-D948AA66BE3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948D90C-21C3-4F88-A4BA-9FED0AC065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0A63F8-6F72-4B2A-85E2-0BB726BF701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Наименование документа</a:t>
          </a:r>
          <a:endParaRPr lang="ru-RU" sz="1000" dirty="0"/>
        </a:p>
      </dgm:t>
    </dgm:pt>
    <dgm:pt modelId="{6F64C93D-DC1F-44A2-8B62-0DBCF8BFA702}" type="parTrans" cxnId="{EE4A0319-723E-4161-B7BE-8C3C6FF53582}">
      <dgm:prSet/>
      <dgm:spPr/>
      <dgm:t>
        <a:bodyPr/>
        <a:lstStyle/>
        <a:p>
          <a:endParaRPr lang="ru-RU"/>
        </a:p>
      </dgm:t>
    </dgm:pt>
    <dgm:pt modelId="{231B35A6-9D3D-4827-BF27-9BA2539C6C84}" type="sibTrans" cxnId="{EE4A0319-723E-4161-B7BE-8C3C6FF53582}">
      <dgm:prSet/>
      <dgm:spPr/>
      <dgm:t>
        <a:bodyPr/>
        <a:lstStyle/>
        <a:p>
          <a:endParaRPr lang="ru-RU"/>
        </a:p>
      </dgm:t>
    </dgm:pt>
    <dgm:pt modelId="{8FE7FE7E-2C46-4114-8C22-E94F8A69846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Порядковый номер за смену</a:t>
          </a:r>
          <a:endParaRPr lang="ru-RU" sz="1000" dirty="0"/>
        </a:p>
      </dgm:t>
    </dgm:pt>
    <dgm:pt modelId="{C636446C-B893-4426-93D9-882881032B0C}" type="parTrans" cxnId="{58808F8C-68AC-41A7-A43B-6CD01CC1CE51}">
      <dgm:prSet/>
      <dgm:spPr/>
      <dgm:t>
        <a:bodyPr/>
        <a:lstStyle/>
        <a:p>
          <a:endParaRPr lang="ru-RU"/>
        </a:p>
      </dgm:t>
    </dgm:pt>
    <dgm:pt modelId="{72038FA6-F5DC-43B1-9723-A37D8EFF0774}" type="sibTrans" cxnId="{58808F8C-68AC-41A7-A43B-6CD01CC1CE51}">
      <dgm:prSet/>
      <dgm:spPr/>
      <dgm:t>
        <a:bodyPr/>
        <a:lstStyle/>
        <a:p>
          <a:endParaRPr lang="ru-RU"/>
        </a:p>
      </dgm:t>
    </dgm:pt>
    <dgm:pt modelId="{AB1429CF-E53A-4218-9D38-4B6B8F19C23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Дата, время и место (адрес) расчета (почтовый адрес, транспортное средство, сайт) </a:t>
          </a:r>
          <a:endParaRPr lang="ru-RU" sz="800" dirty="0"/>
        </a:p>
      </dgm:t>
    </dgm:pt>
    <dgm:pt modelId="{3FCBAC12-CCC1-43BB-9C44-BC46468F0E22}" type="parTrans" cxnId="{38BB63DC-3730-4698-B468-72824954B38D}">
      <dgm:prSet/>
      <dgm:spPr/>
      <dgm:t>
        <a:bodyPr/>
        <a:lstStyle/>
        <a:p>
          <a:endParaRPr lang="ru-RU"/>
        </a:p>
      </dgm:t>
    </dgm:pt>
    <dgm:pt modelId="{315F56C4-6121-470A-9AE2-F06360137988}" type="sibTrans" cxnId="{38BB63DC-3730-4698-B468-72824954B38D}">
      <dgm:prSet/>
      <dgm:spPr/>
      <dgm:t>
        <a:bodyPr/>
        <a:lstStyle/>
        <a:p>
          <a:endParaRPr lang="ru-RU"/>
        </a:p>
      </dgm:t>
    </dgm:pt>
    <dgm:pt modelId="{C04106E3-3138-4B3A-BD2E-FD44E995545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Наименование организации или ФИО ИП</a:t>
          </a:r>
          <a:endParaRPr lang="ru-RU" sz="1000" dirty="0"/>
        </a:p>
      </dgm:t>
    </dgm:pt>
    <dgm:pt modelId="{529AB5A7-DC4C-424F-851C-98B827AF912F}" type="parTrans" cxnId="{6F4F872C-1823-4C73-A7F1-5296092EBCE5}">
      <dgm:prSet/>
      <dgm:spPr/>
      <dgm:t>
        <a:bodyPr/>
        <a:lstStyle/>
        <a:p>
          <a:endParaRPr lang="ru-RU"/>
        </a:p>
      </dgm:t>
    </dgm:pt>
    <dgm:pt modelId="{03CC185D-3BD7-4566-B223-0F04C6CC0A2A}" type="sibTrans" cxnId="{6F4F872C-1823-4C73-A7F1-5296092EBCE5}">
      <dgm:prSet/>
      <dgm:spPr/>
      <dgm:t>
        <a:bodyPr/>
        <a:lstStyle/>
        <a:p>
          <a:endParaRPr lang="ru-RU"/>
        </a:p>
      </dgm:t>
    </dgm:pt>
    <dgm:pt modelId="{46F6EB8A-FFC0-416D-A365-809FC9AB450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ИНН</a:t>
          </a:r>
          <a:endParaRPr lang="ru-RU" sz="1000" dirty="0"/>
        </a:p>
      </dgm:t>
    </dgm:pt>
    <dgm:pt modelId="{158FD53B-9905-4131-A1F7-5DD140F6DA51}" type="parTrans" cxnId="{E67DC3CB-3DED-4062-BE75-1EDE3D24930B}">
      <dgm:prSet/>
      <dgm:spPr/>
      <dgm:t>
        <a:bodyPr/>
        <a:lstStyle/>
        <a:p>
          <a:endParaRPr lang="ru-RU"/>
        </a:p>
      </dgm:t>
    </dgm:pt>
    <dgm:pt modelId="{4A1998AF-6279-4B32-BDB5-D1BBA8536AD8}" type="sibTrans" cxnId="{E67DC3CB-3DED-4062-BE75-1EDE3D24930B}">
      <dgm:prSet/>
      <dgm:spPr/>
      <dgm:t>
        <a:bodyPr/>
        <a:lstStyle/>
        <a:p>
          <a:endParaRPr lang="ru-RU"/>
        </a:p>
      </dgm:t>
    </dgm:pt>
    <dgm:pt modelId="{2CE3EAA3-1D77-41AA-A2FA-D47084F5364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Система налогообложения</a:t>
          </a:r>
          <a:endParaRPr lang="ru-RU" sz="1000" dirty="0"/>
        </a:p>
      </dgm:t>
    </dgm:pt>
    <dgm:pt modelId="{2CE0AB3E-4D64-4E80-B07F-2297B452021B}" type="parTrans" cxnId="{D809A8CE-17F6-4237-9D2A-2A54994C5BAF}">
      <dgm:prSet/>
      <dgm:spPr/>
      <dgm:t>
        <a:bodyPr/>
        <a:lstStyle/>
        <a:p>
          <a:endParaRPr lang="ru-RU"/>
        </a:p>
      </dgm:t>
    </dgm:pt>
    <dgm:pt modelId="{BA1A120C-71B3-4270-82AD-252AA7EF781F}" type="sibTrans" cxnId="{D809A8CE-17F6-4237-9D2A-2A54994C5BAF}">
      <dgm:prSet/>
      <dgm:spPr/>
      <dgm:t>
        <a:bodyPr/>
        <a:lstStyle/>
        <a:p>
          <a:endParaRPr lang="ru-RU"/>
        </a:p>
      </dgm:t>
    </dgm:pt>
    <dgm:pt modelId="{504CAC1A-AF56-4D57-B3EB-F45F9629594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Признак расчета</a:t>
          </a:r>
          <a:endParaRPr lang="ru-RU" sz="1000" dirty="0"/>
        </a:p>
      </dgm:t>
    </dgm:pt>
    <dgm:pt modelId="{DE4D4CE5-30E9-4338-BAF9-33FDA68E76F0}" type="parTrans" cxnId="{88B21AE3-15EA-4D44-BC2F-8C8549E608C8}">
      <dgm:prSet/>
      <dgm:spPr/>
      <dgm:t>
        <a:bodyPr/>
        <a:lstStyle/>
        <a:p>
          <a:endParaRPr lang="ru-RU"/>
        </a:p>
      </dgm:t>
    </dgm:pt>
    <dgm:pt modelId="{533043E4-6712-4184-BF18-C4D0F847F36A}" type="sibTrans" cxnId="{88B21AE3-15EA-4D44-BC2F-8C8549E608C8}">
      <dgm:prSet/>
      <dgm:spPr/>
      <dgm:t>
        <a:bodyPr/>
        <a:lstStyle/>
        <a:p>
          <a:endParaRPr lang="ru-RU"/>
        </a:p>
      </dgm:t>
    </dgm:pt>
    <dgm:pt modelId="{168F2878-9458-4F09-A341-E0FF1C945A9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600" dirty="0" smtClean="0"/>
            <a:t>Наименование товаров, работ, услуг, платежа, выплаты, их количество, цена за единицу с учетом скидок и наценок, стоимость с учетом скидок и наценок, с указанием ставки НДС</a:t>
          </a:r>
          <a:endParaRPr lang="ru-RU" sz="600" dirty="0"/>
        </a:p>
      </dgm:t>
    </dgm:pt>
    <dgm:pt modelId="{FA2EAA9D-21D5-4FC2-AB70-E70E81875A46}" type="parTrans" cxnId="{559E8966-53CB-4433-BD4A-43BC8BB42954}">
      <dgm:prSet/>
      <dgm:spPr/>
      <dgm:t>
        <a:bodyPr/>
        <a:lstStyle/>
        <a:p>
          <a:endParaRPr lang="ru-RU"/>
        </a:p>
      </dgm:t>
    </dgm:pt>
    <dgm:pt modelId="{25C934A7-B36E-452B-94C8-6839DACB1709}" type="sibTrans" cxnId="{559E8966-53CB-4433-BD4A-43BC8BB42954}">
      <dgm:prSet/>
      <dgm:spPr/>
      <dgm:t>
        <a:bodyPr/>
        <a:lstStyle/>
        <a:p>
          <a:endParaRPr lang="ru-RU"/>
        </a:p>
      </dgm:t>
    </dgm:pt>
    <dgm:pt modelId="{6E076DCC-946F-47D2-8C70-A66514A5A4B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>
              <a:solidFill>
                <a:schemeClr val="tx2"/>
              </a:solidFill>
            </a:rPr>
            <a:t>Сумма расчета с отдельным указанием ставок и сумм НДС по этим ставкам</a:t>
          </a:r>
          <a:endParaRPr lang="ru-RU" sz="900" dirty="0">
            <a:solidFill>
              <a:schemeClr val="tx2"/>
            </a:solidFill>
          </a:endParaRPr>
        </a:p>
      </dgm:t>
    </dgm:pt>
    <dgm:pt modelId="{2165D510-105B-408D-A329-74EE35430EA0}" type="parTrans" cxnId="{A1F7578B-1FD2-4628-94DF-3F5C3B391485}">
      <dgm:prSet/>
      <dgm:spPr/>
      <dgm:t>
        <a:bodyPr/>
        <a:lstStyle/>
        <a:p>
          <a:endParaRPr lang="ru-RU"/>
        </a:p>
      </dgm:t>
    </dgm:pt>
    <dgm:pt modelId="{B3616CFA-0F0C-46CF-9DB1-3B5F8D5E0DDA}" type="sibTrans" cxnId="{A1F7578B-1FD2-4628-94DF-3F5C3B391485}">
      <dgm:prSet/>
      <dgm:spPr/>
      <dgm:t>
        <a:bodyPr/>
        <a:lstStyle/>
        <a:p>
          <a:endParaRPr lang="ru-RU"/>
        </a:p>
      </dgm:t>
    </dgm:pt>
    <dgm:pt modelId="{5383DC5A-A4F0-4450-A901-10A0E2827F1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Форма расчета (наличные или ЭСП) + сумма оплата наличными и (или) ЭСП</a:t>
          </a:r>
          <a:endParaRPr lang="ru-RU" sz="800" dirty="0"/>
        </a:p>
      </dgm:t>
    </dgm:pt>
    <dgm:pt modelId="{4F1840C2-23E4-4898-9527-464E5E0ADE72}" type="parTrans" cxnId="{E150E729-9D4C-4636-982B-A56088E729BF}">
      <dgm:prSet/>
      <dgm:spPr/>
      <dgm:t>
        <a:bodyPr/>
        <a:lstStyle/>
        <a:p>
          <a:endParaRPr lang="ru-RU"/>
        </a:p>
      </dgm:t>
    </dgm:pt>
    <dgm:pt modelId="{B7B6CDD6-3693-4C28-9D0A-EBB818083FBD}" type="sibTrans" cxnId="{E150E729-9D4C-4636-982B-A56088E729BF}">
      <dgm:prSet/>
      <dgm:spPr/>
      <dgm:t>
        <a:bodyPr/>
        <a:lstStyle/>
        <a:p>
          <a:endParaRPr lang="ru-RU"/>
        </a:p>
      </dgm:t>
    </dgm:pt>
    <dgm:pt modelId="{ADC0B562-F6F2-49A7-9E10-E3E7EDD16BA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Должность и ФИО лица, осуществившего расчет</a:t>
          </a:r>
          <a:endParaRPr lang="ru-RU" sz="900" dirty="0"/>
        </a:p>
      </dgm:t>
    </dgm:pt>
    <dgm:pt modelId="{0F021EAB-2470-4297-9043-DA2E93E71C0E}" type="parTrans" cxnId="{FC3A12FC-1F7B-4F5D-B56B-CCD83D9974A4}">
      <dgm:prSet/>
      <dgm:spPr/>
      <dgm:t>
        <a:bodyPr/>
        <a:lstStyle/>
        <a:p>
          <a:endParaRPr lang="ru-RU"/>
        </a:p>
      </dgm:t>
    </dgm:pt>
    <dgm:pt modelId="{6A8D6F6A-FAD2-4688-8421-91CCE77B1710}" type="sibTrans" cxnId="{FC3A12FC-1F7B-4F5D-B56B-CCD83D9974A4}">
      <dgm:prSet/>
      <dgm:spPr/>
      <dgm:t>
        <a:bodyPr/>
        <a:lstStyle/>
        <a:p>
          <a:endParaRPr lang="ru-RU"/>
        </a:p>
      </dgm:t>
    </dgm:pt>
    <dgm:pt modelId="{B4DBFBCE-FE44-4202-A03B-44A4AA3562C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Регистрационный номер ККТ</a:t>
          </a:r>
          <a:endParaRPr lang="ru-RU" sz="1000" dirty="0"/>
        </a:p>
      </dgm:t>
    </dgm:pt>
    <dgm:pt modelId="{6DD0C5FD-0F9D-476C-AAA3-1F44339D894C}" type="parTrans" cxnId="{3EF99EEA-E623-4483-8DF0-9CA5A5AABBB1}">
      <dgm:prSet/>
      <dgm:spPr/>
      <dgm:t>
        <a:bodyPr/>
        <a:lstStyle/>
        <a:p>
          <a:endParaRPr lang="ru-RU"/>
        </a:p>
      </dgm:t>
    </dgm:pt>
    <dgm:pt modelId="{3E619E2B-B630-4C9D-AEF2-4C83D4B26241}" type="sibTrans" cxnId="{3EF99EEA-E623-4483-8DF0-9CA5A5AABBB1}">
      <dgm:prSet/>
      <dgm:spPr/>
      <dgm:t>
        <a:bodyPr/>
        <a:lstStyle/>
        <a:p>
          <a:endParaRPr lang="ru-RU"/>
        </a:p>
      </dgm:t>
    </dgm:pt>
    <dgm:pt modelId="{A8AD6A20-A0A6-4D9E-AA36-ACF9951A8F0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Заводской номер ФН</a:t>
          </a:r>
          <a:endParaRPr lang="ru-RU" sz="1000" dirty="0"/>
        </a:p>
      </dgm:t>
    </dgm:pt>
    <dgm:pt modelId="{8ECFD3D5-99DB-426C-99C7-F614E1FC464C}" type="parTrans" cxnId="{A4D174D2-8888-4364-8471-4B9B8F7A62E7}">
      <dgm:prSet/>
      <dgm:spPr/>
      <dgm:t>
        <a:bodyPr/>
        <a:lstStyle/>
        <a:p>
          <a:endParaRPr lang="ru-RU"/>
        </a:p>
      </dgm:t>
    </dgm:pt>
    <dgm:pt modelId="{EDF2B19B-89DA-45D5-9C20-86025483546E}" type="sibTrans" cxnId="{A4D174D2-8888-4364-8471-4B9B8F7A62E7}">
      <dgm:prSet/>
      <dgm:spPr/>
      <dgm:t>
        <a:bodyPr/>
        <a:lstStyle/>
        <a:p>
          <a:endParaRPr lang="ru-RU"/>
        </a:p>
      </dgm:t>
    </dgm:pt>
    <dgm:pt modelId="{3CB52058-E9D4-497F-93E3-783A1EE9F27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Фискальный признак документа</a:t>
          </a:r>
          <a:endParaRPr lang="ru-RU" sz="1000" dirty="0"/>
        </a:p>
      </dgm:t>
    </dgm:pt>
    <dgm:pt modelId="{B06A5A9E-A279-4F28-B11B-7492338877D5}" type="parTrans" cxnId="{AEC15B1F-3851-44CC-B95B-FBD30E156D71}">
      <dgm:prSet/>
      <dgm:spPr/>
      <dgm:t>
        <a:bodyPr/>
        <a:lstStyle/>
        <a:p>
          <a:endParaRPr lang="ru-RU"/>
        </a:p>
      </dgm:t>
    </dgm:pt>
    <dgm:pt modelId="{65FD531A-C7B6-47D6-8378-6EEBFCDA1F16}" type="sibTrans" cxnId="{AEC15B1F-3851-44CC-B95B-FBD30E156D71}">
      <dgm:prSet/>
      <dgm:spPr/>
      <dgm:t>
        <a:bodyPr/>
        <a:lstStyle/>
        <a:p>
          <a:endParaRPr lang="ru-RU"/>
        </a:p>
      </dgm:t>
    </dgm:pt>
    <dgm:pt modelId="{7ABB1390-5E0E-407D-86F1-CC8FF44C772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Адрес сайта ФНС России</a:t>
          </a:r>
          <a:endParaRPr lang="ru-RU" sz="1000" dirty="0"/>
        </a:p>
      </dgm:t>
    </dgm:pt>
    <dgm:pt modelId="{66920A49-FFCB-489E-8A02-488FA5CAE432}" type="parTrans" cxnId="{5195A7EB-CA36-4891-B9D7-9AF9B073D643}">
      <dgm:prSet/>
      <dgm:spPr/>
      <dgm:t>
        <a:bodyPr/>
        <a:lstStyle/>
        <a:p>
          <a:endParaRPr lang="ru-RU"/>
        </a:p>
      </dgm:t>
    </dgm:pt>
    <dgm:pt modelId="{36A9B89F-5EEA-42D6-92C9-B275560A9201}" type="sibTrans" cxnId="{5195A7EB-CA36-4891-B9D7-9AF9B073D643}">
      <dgm:prSet/>
      <dgm:spPr/>
      <dgm:t>
        <a:bodyPr/>
        <a:lstStyle/>
        <a:p>
          <a:endParaRPr lang="ru-RU"/>
        </a:p>
      </dgm:t>
    </dgm:pt>
    <dgm:pt modelId="{10C67108-3477-4C47-8146-B88067C495C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Абонентский номер либо адрес электронной почты покупателя</a:t>
          </a:r>
          <a:endParaRPr lang="ru-RU" sz="900" dirty="0"/>
        </a:p>
      </dgm:t>
    </dgm:pt>
    <dgm:pt modelId="{D86324E8-FBC3-4905-93C8-9571F2E85E7D}" type="parTrans" cxnId="{67187189-074A-43A5-B3F1-4CED523058F1}">
      <dgm:prSet/>
      <dgm:spPr/>
      <dgm:t>
        <a:bodyPr/>
        <a:lstStyle/>
        <a:p>
          <a:endParaRPr lang="ru-RU"/>
        </a:p>
      </dgm:t>
    </dgm:pt>
    <dgm:pt modelId="{F25AB254-7AC4-4108-8EDD-FE7B421CB766}" type="sibTrans" cxnId="{67187189-074A-43A5-B3F1-4CED523058F1}">
      <dgm:prSet/>
      <dgm:spPr/>
      <dgm:t>
        <a:bodyPr/>
        <a:lstStyle/>
        <a:p>
          <a:endParaRPr lang="ru-RU"/>
        </a:p>
      </dgm:t>
    </dgm:pt>
    <dgm:pt modelId="{091C9EFD-EF39-4AC3-AEB6-B262143E8C8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Адрес электронной почты отправителя</a:t>
          </a:r>
          <a:endParaRPr lang="ru-RU" sz="1000" dirty="0"/>
        </a:p>
      </dgm:t>
    </dgm:pt>
    <dgm:pt modelId="{A84B7432-8310-451D-A6C6-AD42C32AF332}" type="parTrans" cxnId="{08B8BD8E-0E00-4D21-A764-8821759692D8}">
      <dgm:prSet/>
      <dgm:spPr/>
      <dgm:t>
        <a:bodyPr/>
        <a:lstStyle/>
        <a:p>
          <a:endParaRPr lang="ru-RU"/>
        </a:p>
      </dgm:t>
    </dgm:pt>
    <dgm:pt modelId="{AD37A18E-CDDA-4592-99F9-449AC0023F53}" type="sibTrans" cxnId="{08B8BD8E-0E00-4D21-A764-8821759692D8}">
      <dgm:prSet/>
      <dgm:spPr/>
      <dgm:t>
        <a:bodyPr/>
        <a:lstStyle/>
        <a:p>
          <a:endParaRPr lang="ru-RU"/>
        </a:p>
      </dgm:t>
    </dgm:pt>
    <dgm:pt modelId="{9607CDE6-984B-4F70-AA99-A9724105439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Порядковый номер фискального документа</a:t>
          </a:r>
          <a:endParaRPr lang="ru-RU" sz="1000" dirty="0"/>
        </a:p>
      </dgm:t>
    </dgm:pt>
    <dgm:pt modelId="{F4235689-6247-4E6B-9142-6028CDC41655}" type="parTrans" cxnId="{E96925F7-C383-4483-BD92-99B817DFBAF1}">
      <dgm:prSet/>
      <dgm:spPr/>
      <dgm:t>
        <a:bodyPr/>
        <a:lstStyle/>
        <a:p>
          <a:endParaRPr lang="ru-RU"/>
        </a:p>
      </dgm:t>
    </dgm:pt>
    <dgm:pt modelId="{B27C826C-D1D3-4F2D-B4D6-988715706BB1}" type="sibTrans" cxnId="{E96925F7-C383-4483-BD92-99B817DFBAF1}">
      <dgm:prSet/>
      <dgm:spPr/>
      <dgm:t>
        <a:bodyPr/>
        <a:lstStyle/>
        <a:p>
          <a:endParaRPr lang="ru-RU"/>
        </a:p>
      </dgm:t>
    </dgm:pt>
    <dgm:pt modelId="{B13EC3EE-D88E-4044-8637-A60236D5DCE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Номер смены</a:t>
          </a:r>
          <a:endParaRPr lang="ru-RU" sz="1000" dirty="0"/>
        </a:p>
      </dgm:t>
    </dgm:pt>
    <dgm:pt modelId="{12941FCB-9844-42F9-BA90-CB18EDABC26A}" type="parTrans" cxnId="{26A50918-640A-45E0-93CD-EB5C906273C9}">
      <dgm:prSet/>
      <dgm:spPr/>
      <dgm:t>
        <a:bodyPr/>
        <a:lstStyle/>
        <a:p>
          <a:endParaRPr lang="ru-RU"/>
        </a:p>
      </dgm:t>
    </dgm:pt>
    <dgm:pt modelId="{61F52B52-6964-444D-9FDB-C4DD9AE7E0D1}" type="sibTrans" cxnId="{26A50918-640A-45E0-93CD-EB5C906273C9}">
      <dgm:prSet/>
      <dgm:spPr/>
      <dgm:t>
        <a:bodyPr/>
        <a:lstStyle/>
        <a:p>
          <a:endParaRPr lang="ru-RU"/>
        </a:p>
      </dgm:t>
    </dgm:pt>
    <dgm:pt modelId="{960908D9-8F69-4E75-9035-27E9C6BFED7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ФП сообщения</a:t>
          </a:r>
          <a:endParaRPr lang="ru-RU" sz="1000" dirty="0"/>
        </a:p>
      </dgm:t>
    </dgm:pt>
    <dgm:pt modelId="{9B35B9D1-6AC6-4950-9A53-C783E5680730}" type="parTrans" cxnId="{F6F779C6-9E7C-41CB-A9FA-B30CC6073C7E}">
      <dgm:prSet/>
      <dgm:spPr/>
      <dgm:t>
        <a:bodyPr/>
        <a:lstStyle/>
        <a:p>
          <a:endParaRPr lang="ru-RU"/>
        </a:p>
      </dgm:t>
    </dgm:pt>
    <dgm:pt modelId="{F3044FAD-964C-4E70-8271-57503D835A20}" type="sibTrans" cxnId="{F6F779C6-9E7C-41CB-A9FA-B30CC6073C7E}">
      <dgm:prSet/>
      <dgm:spPr/>
      <dgm:t>
        <a:bodyPr/>
        <a:lstStyle/>
        <a:p>
          <a:endParaRPr lang="ru-RU"/>
        </a:p>
      </dgm:t>
    </dgm:pt>
    <dgm:pt modelId="{59223525-FD79-4140-9D35-8BBC436AC06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Размер вознаграждения платежного агента (субагента)</a:t>
          </a:r>
          <a:endParaRPr lang="ru-RU" sz="1000" dirty="0"/>
        </a:p>
      </dgm:t>
    </dgm:pt>
    <dgm:pt modelId="{975FD403-5CCD-46A7-B5DE-9CB77874C636}" type="parTrans" cxnId="{7E0433B5-2FFF-4C2B-B55C-D12FE852B30A}">
      <dgm:prSet/>
      <dgm:spPr/>
      <dgm:t>
        <a:bodyPr/>
        <a:lstStyle/>
        <a:p>
          <a:endParaRPr lang="ru-RU"/>
        </a:p>
      </dgm:t>
    </dgm:pt>
    <dgm:pt modelId="{E6658DC8-E4ED-4270-A812-5647A13DECE2}" type="sibTrans" cxnId="{7E0433B5-2FFF-4C2B-B55C-D12FE852B30A}">
      <dgm:prSet/>
      <dgm:spPr/>
      <dgm:t>
        <a:bodyPr/>
        <a:lstStyle/>
        <a:p>
          <a:endParaRPr lang="ru-RU"/>
        </a:p>
      </dgm:t>
    </dgm:pt>
    <dgm:pt modelId="{886ADF7C-8166-444E-BC60-058FF8E3621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Номера телефонов платежного агента (субагента), поставщика и оператора по приему платежей</a:t>
          </a:r>
          <a:endParaRPr lang="ru-RU" sz="800" dirty="0"/>
        </a:p>
      </dgm:t>
    </dgm:pt>
    <dgm:pt modelId="{FCB0175A-CA0E-4CBF-92F5-EAD8E46CDC22}" type="parTrans" cxnId="{7AB7CDEC-2755-414F-BBF6-CF40B1BE0BD3}">
      <dgm:prSet/>
      <dgm:spPr/>
      <dgm:t>
        <a:bodyPr/>
        <a:lstStyle/>
        <a:p>
          <a:endParaRPr lang="ru-RU"/>
        </a:p>
      </dgm:t>
    </dgm:pt>
    <dgm:pt modelId="{C5016F94-DEF4-4DFB-95B6-59837E6796BF}" type="sibTrans" cxnId="{7AB7CDEC-2755-414F-BBF6-CF40B1BE0BD3}">
      <dgm:prSet/>
      <dgm:spPr/>
      <dgm:t>
        <a:bodyPr/>
        <a:lstStyle/>
        <a:p>
          <a:endParaRPr lang="ru-RU"/>
        </a:p>
      </dgm:t>
    </dgm:pt>
    <dgm:pt modelId="{56C50F10-D1B8-4452-8E80-2C027675BF6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Наименование операции банковского платежного агента (субагента)</a:t>
          </a:r>
          <a:endParaRPr lang="ru-RU" sz="900" dirty="0"/>
        </a:p>
      </dgm:t>
    </dgm:pt>
    <dgm:pt modelId="{0A6BF421-62E4-4B36-8144-4F6F6FAC2B55}" type="parTrans" cxnId="{68E7F6EE-5351-43A0-99F8-9A18BBFD2525}">
      <dgm:prSet/>
      <dgm:spPr/>
      <dgm:t>
        <a:bodyPr/>
        <a:lstStyle/>
        <a:p>
          <a:endParaRPr lang="ru-RU"/>
        </a:p>
      </dgm:t>
    </dgm:pt>
    <dgm:pt modelId="{BC794184-79A7-4903-8FB3-B9728A74A015}" type="sibTrans" cxnId="{68E7F6EE-5351-43A0-99F8-9A18BBFD2525}">
      <dgm:prSet/>
      <dgm:spPr/>
      <dgm:t>
        <a:bodyPr/>
        <a:lstStyle/>
        <a:p>
          <a:endParaRPr lang="ru-RU"/>
        </a:p>
      </dgm:t>
    </dgm:pt>
    <dgm:pt modelId="{67F9A944-3B7D-4CD2-A60F-151AE73564FB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Размер вознаграждения банковского платежного агента (субагента)</a:t>
          </a:r>
          <a:endParaRPr lang="ru-RU" sz="900" dirty="0"/>
        </a:p>
      </dgm:t>
    </dgm:pt>
    <dgm:pt modelId="{8A07A88C-DCBE-49AA-8C2E-33509DC106CA}" type="parTrans" cxnId="{668EB3B5-1858-4FAC-AFCB-C383AA0744A8}">
      <dgm:prSet/>
      <dgm:spPr/>
      <dgm:t>
        <a:bodyPr/>
        <a:lstStyle/>
        <a:p>
          <a:endParaRPr lang="ru-RU"/>
        </a:p>
      </dgm:t>
    </dgm:pt>
    <dgm:pt modelId="{B12A53F4-A2DE-4523-92B8-4037D48AD778}" type="sibTrans" cxnId="{668EB3B5-1858-4FAC-AFCB-C383AA0744A8}">
      <dgm:prSet/>
      <dgm:spPr/>
      <dgm:t>
        <a:bodyPr/>
        <a:lstStyle/>
        <a:p>
          <a:endParaRPr lang="ru-RU"/>
        </a:p>
      </dgm:t>
    </dgm:pt>
    <dgm:pt modelId="{F14ABEF1-5A3C-422A-9A82-42297133F22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Наименование и место нахождения оператора по переводу денежных средств, ИНН</a:t>
          </a:r>
          <a:endParaRPr lang="ru-RU" sz="900" dirty="0"/>
        </a:p>
      </dgm:t>
    </dgm:pt>
    <dgm:pt modelId="{3F995BD6-3D14-4DC0-AD38-B8986979F6BF}" type="parTrans" cxnId="{0A50CEAB-60B9-474B-8371-5F4DC2E3EC43}">
      <dgm:prSet/>
      <dgm:spPr/>
      <dgm:t>
        <a:bodyPr/>
        <a:lstStyle/>
        <a:p>
          <a:endParaRPr lang="ru-RU"/>
        </a:p>
      </dgm:t>
    </dgm:pt>
    <dgm:pt modelId="{EED2FEDB-FBA9-4353-8CFE-EB6B3C980AEF}" type="sibTrans" cxnId="{0A50CEAB-60B9-474B-8371-5F4DC2E3EC43}">
      <dgm:prSet/>
      <dgm:spPr/>
      <dgm:t>
        <a:bodyPr/>
        <a:lstStyle/>
        <a:p>
          <a:endParaRPr lang="ru-RU"/>
        </a:p>
      </dgm:t>
    </dgm:pt>
    <dgm:pt modelId="{DEC5A16A-CD2F-468A-9A2A-9D08316D7AE2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Номера телефонов оператора по переводу денежных средств, банковского платежного агента (субагента)</a:t>
          </a:r>
          <a:endParaRPr lang="ru-RU" sz="800" dirty="0"/>
        </a:p>
      </dgm:t>
    </dgm:pt>
    <dgm:pt modelId="{0B5CB706-4642-41A3-82C3-4504AA493CC5}" type="parTrans" cxnId="{AA7DE219-AEE9-401D-934C-4FF3BE422373}">
      <dgm:prSet/>
      <dgm:spPr/>
      <dgm:t>
        <a:bodyPr/>
        <a:lstStyle/>
        <a:p>
          <a:endParaRPr lang="ru-RU"/>
        </a:p>
      </dgm:t>
    </dgm:pt>
    <dgm:pt modelId="{0757D6C0-9049-42D4-8ABD-908B4EF202A8}" type="sibTrans" cxnId="{AA7DE219-AEE9-401D-934C-4FF3BE422373}">
      <dgm:prSet/>
      <dgm:spPr/>
      <dgm:t>
        <a:bodyPr/>
        <a:lstStyle/>
        <a:p>
          <a:endParaRPr lang="ru-RU"/>
        </a:p>
      </dgm:t>
    </dgm:pt>
    <dgm:pt modelId="{CFE0522A-8A46-49EB-94F3-F480546BB02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Код товарной номенклатуры</a:t>
          </a:r>
          <a:endParaRPr lang="ru-RU" sz="1000" dirty="0"/>
        </a:p>
      </dgm:t>
    </dgm:pt>
    <dgm:pt modelId="{335F1DAE-1F5F-4B9D-AF38-8BDAAFDDBFD3}" type="parTrans" cxnId="{207FBA40-ADE3-4A4C-930B-D090BAD1544C}">
      <dgm:prSet/>
      <dgm:spPr/>
      <dgm:t>
        <a:bodyPr/>
        <a:lstStyle/>
        <a:p>
          <a:endParaRPr lang="ru-RU"/>
        </a:p>
      </dgm:t>
    </dgm:pt>
    <dgm:pt modelId="{78163CBF-9EF3-4A0C-902E-6BCA74446679}" type="sibTrans" cxnId="{207FBA40-ADE3-4A4C-930B-D090BAD1544C}">
      <dgm:prSet/>
      <dgm:spPr/>
      <dgm:t>
        <a:bodyPr/>
        <a:lstStyle/>
        <a:p>
          <a:endParaRPr lang="ru-RU"/>
        </a:p>
      </dgm:t>
    </dgm:pt>
    <dgm:pt modelId="{746515E5-5A8F-42B1-9FA3-90A705BB089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Заводской номер автоматического устройства для расчетов</a:t>
          </a:r>
          <a:endParaRPr lang="ru-RU" sz="1000" dirty="0"/>
        </a:p>
      </dgm:t>
    </dgm:pt>
    <dgm:pt modelId="{580EC61D-078A-4ABB-B4E9-FD9564269681}" type="parTrans" cxnId="{4AD26806-F82D-4C12-93B8-58105CF1DD2D}">
      <dgm:prSet/>
      <dgm:spPr/>
      <dgm:t>
        <a:bodyPr/>
        <a:lstStyle/>
        <a:p>
          <a:endParaRPr lang="ru-RU"/>
        </a:p>
      </dgm:t>
    </dgm:pt>
    <dgm:pt modelId="{3E731436-4C2C-4CB8-891C-7C9DE976D2F5}" type="sibTrans" cxnId="{4AD26806-F82D-4C12-93B8-58105CF1DD2D}">
      <dgm:prSet/>
      <dgm:spPr/>
      <dgm:t>
        <a:bodyPr/>
        <a:lstStyle/>
        <a:p>
          <a:endParaRPr lang="ru-RU"/>
        </a:p>
      </dgm:t>
    </dgm:pt>
    <dgm:pt modelId="{3BD02C72-EEFE-47F3-9600-A7CB566F759C}" type="pres">
      <dgm:prSet presAssocID="{A948D90C-21C3-4F88-A4BA-9FED0AC065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2E8648-2F4F-4CDA-AF6E-807FFA9439D9}" type="pres">
      <dgm:prSet presAssocID="{840A63F8-6F72-4B2A-85E2-0BB726BF7017}" presName="node" presStyleLbl="node1" presStyleIdx="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011A0-D9D9-4EE7-A14D-AD8DA6346717}" type="pres">
      <dgm:prSet presAssocID="{231B35A6-9D3D-4827-BF27-9BA2539C6C84}" presName="sibTrans" presStyleCnt="0"/>
      <dgm:spPr/>
    </dgm:pt>
    <dgm:pt modelId="{42F6B237-D0D3-4C1C-8C45-F1724A5054C1}" type="pres">
      <dgm:prSet presAssocID="{8FE7FE7E-2C46-4114-8C22-E94F8A698468}" presName="node" presStyleLbl="node1" presStyleIdx="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1FD62-68C8-4974-B01E-C5DBBB0F8488}" type="pres">
      <dgm:prSet presAssocID="{72038FA6-F5DC-43B1-9723-A37D8EFF0774}" presName="sibTrans" presStyleCnt="0"/>
      <dgm:spPr/>
    </dgm:pt>
    <dgm:pt modelId="{4475CEA6-A5EE-4593-8A85-3CDE9407EE19}" type="pres">
      <dgm:prSet presAssocID="{AB1429CF-E53A-4218-9D38-4B6B8F19C233}" presName="node" presStyleLbl="node1" presStyleIdx="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825E5-4949-47FA-BF0E-9564B8D80836}" type="pres">
      <dgm:prSet presAssocID="{315F56C4-6121-470A-9AE2-F06360137988}" presName="sibTrans" presStyleCnt="0"/>
      <dgm:spPr/>
    </dgm:pt>
    <dgm:pt modelId="{AF082BA1-7D5D-43F0-82B2-BCCFD6BEB355}" type="pres">
      <dgm:prSet presAssocID="{C04106E3-3138-4B3A-BD2E-FD44E995545F}" presName="node" presStyleLbl="node1" presStyleIdx="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6A6B3-D00E-484B-BDB5-CFEF6E815AB2}" type="pres">
      <dgm:prSet presAssocID="{03CC185D-3BD7-4566-B223-0F04C6CC0A2A}" presName="sibTrans" presStyleCnt="0"/>
      <dgm:spPr/>
    </dgm:pt>
    <dgm:pt modelId="{811965F5-A00A-4908-8FB8-02F2EECF7E9F}" type="pres">
      <dgm:prSet presAssocID="{46F6EB8A-FFC0-416D-A365-809FC9AB450F}" presName="node" presStyleLbl="node1" presStyleIdx="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0C691-9B2F-4A2F-8A5B-B3545053BD13}" type="pres">
      <dgm:prSet presAssocID="{4A1998AF-6279-4B32-BDB5-D1BBA8536AD8}" presName="sibTrans" presStyleCnt="0"/>
      <dgm:spPr/>
    </dgm:pt>
    <dgm:pt modelId="{3C9F8D7C-3FA1-4460-BA01-C18020E19BCD}" type="pres">
      <dgm:prSet presAssocID="{2CE3EAA3-1D77-41AA-A2FA-D47084F53641}" presName="node" presStyleLbl="node1" presStyleIdx="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2C703-4470-4607-A967-A1A0FB1EE55D}" type="pres">
      <dgm:prSet presAssocID="{BA1A120C-71B3-4270-82AD-252AA7EF781F}" presName="sibTrans" presStyleCnt="0"/>
      <dgm:spPr/>
    </dgm:pt>
    <dgm:pt modelId="{B93530BD-B264-4C77-AD28-3D76D1446DE9}" type="pres">
      <dgm:prSet presAssocID="{504CAC1A-AF56-4D57-B3EB-F45F96295941}" presName="node" presStyleLbl="node1" presStyleIdx="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CA218-5097-4EFC-B358-B3C8904D88BE}" type="pres">
      <dgm:prSet presAssocID="{533043E4-6712-4184-BF18-C4D0F847F36A}" presName="sibTrans" presStyleCnt="0"/>
      <dgm:spPr/>
    </dgm:pt>
    <dgm:pt modelId="{5E651866-14F8-4D84-9F47-4E5611E14B75}" type="pres">
      <dgm:prSet presAssocID="{168F2878-9458-4F09-A341-E0FF1C945A9C}" presName="node" presStyleLbl="node1" presStyleIdx="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51862-6A03-4E2D-8A8C-96B94C83D2E2}" type="pres">
      <dgm:prSet presAssocID="{25C934A7-B36E-452B-94C8-6839DACB1709}" presName="sibTrans" presStyleCnt="0"/>
      <dgm:spPr/>
    </dgm:pt>
    <dgm:pt modelId="{EB989D5A-6AB8-43FF-BC24-958D0C3F634D}" type="pres">
      <dgm:prSet presAssocID="{6E076DCC-946F-47D2-8C70-A66514A5A4B3}" presName="node" presStyleLbl="node1" presStyleIdx="8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A339B-ECF8-44D0-952D-61217DA123EC}" type="pres">
      <dgm:prSet presAssocID="{B3616CFA-0F0C-46CF-9DB1-3B5F8D5E0DDA}" presName="sibTrans" presStyleCnt="0"/>
      <dgm:spPr/>
    </dgm:pt>
    <dgm:pt modelId="{0977B3B8-6C29-4972-AEAE-6B02E28CD373}" type="pres">
      <dgm:prSet presAssocID="{5383DC5A-A4F0-4450-A901-10A0E2827F1C}" presName="node" presStyleLbl="node1" presStyleIdx="9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8C7D1-97EB-4BF3-9442-0B1219B9E022}" type="pres">
      <dgm:prSet presAssocID="{B7B6CDD6-3693-4C28-9D0A-EBB818083FBD}" presName="sibTrans" presStyleCnt="0"/>
      <dgm:spPr/>
    </dgm:pt>
    <dgm:pt modelId="{5FBA297F-D906-4203-AD9A-47C17398B905}" type="pres">
      <dgm:prSet presAssocID="{ADC0B562-F6F2-49A7-9E10-E3E7EDD16BA5}" presName="node" presStyleLbl="node1" presStyleIdx="1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F07FF-08C1-4DC0-9B2C-F85BB4076CAC}" type="pres">
      <dgm:prSet presAssocID="{6A8D6F6A-FAD2-4688-8421-91CCE77B1710}" presName="sibTrans" presStyleCnt="0"/>
      <dgm:spPr/>
    </dgm:pt>
    <dgm:pt modelId="{483AB88D-CDB9-4A6C-84E2-A88E95106E80}" type="pres">
      <dgm:prSet presAssocID="{B4DBFBCE-FE44-4202-A03B-44A4AA3562C4}" presName="node" presStyleLbl="node1" presStyleIdx="1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044B1-AC6E-42E8-931C-C05C06508B40}" type="pres">
      <dgm:prSet presAssocID="{3E619E2B-B630-4C9D-AEF2-4C83D4B26241}" presName="sibTrans" presStyleCnt="0"/>
      <dgm:spPr/>
    </dgm:pt>
    <dgm:pt modelId="{85FA3642-6CF2-470D-B542-0D94ED479948}" type="pres">
      <dgm:prSet presAssocID="{A8AD6A20-A0A6-4D9E-AA36-ACF9951A8F0A}" presName="node" presStyleLbl="node1" presStyleIdx="1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A29D5-AC3F-463D-BF6E-D916B8A4E382}" type="pres">
      <dgm:prSet presAssocID="{EDF2B19B-89DA-45D5-9C20-86025483546E}" presName="sibTrans" presStyleCnt="0"/>
      <dgm:spPr/>
    </dgm:pt>
    <dgm:pt modelId="{1153C69A-2998-47A8-8ECB-03BEB6C6C6AD}" type="pres">
      <dgm:prSet presAssocID="{3CB52058-E9D4-497F-93E3-783A1EE9F27D}" presName="node" presStyleLbl="node1" presStyleIdx="1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C21F9-8DA7-4C76-BC07-A08F55DEC7A6}" type="pres">
      <dgm:prSet presAssocID="{65FD531A-C7B6-47D6-8378-6EEBFCDA1F16}" presName="sibTrans" presStyleCnt="0"/>
      <dgm:spPr/>
    </dgm:pt>
    <dgm:pt modelId="{94A4FE6A-0B5C-4FEA-BCC9-DC42A8140977}" type="pres">
      <dgm:prSet presAssocID="{7ABB1390-5E0E-407D-86F1-CC8FF44C7725}" presName="node" presStyleLbl="node1" presStyleIdx="1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4FEE2-8BB1-4F1C-80C8-8D818EF87F32}" type="pres">
      <dgm:prSet presAssocID="{36A9B89F-5EEA-42D6-92C9-B275560A9201}" presName="sibTrans" presStyleCnt="0"/>
      <dgm:spPr/>
    </dgm:pt>
    <dgm:pt modelId="{6C65DF30-5C5B-45F1-8A82-4B4694E8067F}" type="pres">
      <dgm:prSet presAssocID="{10C67108-3477-4C47-8146-B88067C495CF}" presName="node" presStyleLbl="node1" presStyleIdx="1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BD38A-EA1C-4E5E-8798-250039532A93}" type="pres">
      <dgm:prSet presAssocID="{F25AB254-7AC4-4108-8EDD-FE7B421CB766}" presName="sibTrans" presStyleCnt="0"/>
      <dgm:spPr/>
    </dgm:pt>
    <dgm:pt modelId="{3F406C74-F7CC-4FC1-B548-AA1AC94B2792}" type="pres">
      <dgm:prSet presAssocID="{091C9EFD-EF39-4AC3-AEB6-B262143E8C88}" presName="node" presStyleLbl="node1" presStyleIdx="1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8B697-8219-4AC3-AB60-43DB4F5EC826}" type="pres">
      <dgm:prSet presAssocID="{AD37A18E-CDDA-4592-99F9-449AC0023F53}" presName="sibTrans" presStyleCnt="0"/>
      <dgm:spPr/>
    </dgm:pt>
    <dgm:pt modelId="{4FC0ABDC-0A0A-41BC-B5AD-4A9EF6DD9A86}" type="pres">
      <dgm:prSet presAssocID="{9607CDE6-984B-4F70-AA99-A9724105439A}" presName="node" presStyleLbl="node1" presStyleIdx="1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932AB-75B1-4834-ABE4-252592FCC67B}" type="pres">
      <dgm:prSet presAssocID="{B27C826C-D1D3-4F2D-B4D6-988715706BB1}" presName="sibTrans" presStyleCnt="0"/>
      <dgm:spPr/>
    </dgm:pt>
    <dgm:pt modelId="{1ED07F0B-74BC-41DE-8A4F-E893C9E37189}" type="pres">
      <dgm:prSet presAssocID="{B13EC3EE-D88E-4044-8637-A60236D5DCEC}" presName="node" presStyleLbl="node1" presStyleIdx="18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92001-BD51-4A88-BD9A-C1C013CE760E}" type="pres">
      <dgm:prSet presAssocID="{61F52B52-6964-444D-9FDB-C4DD9AE7E0D1}" presName="sibTrans" presStyleCnt="0"/>
      <dgm:spPr/>
    </dgm:pt>
    <dgm:pt modelId="{024B19BF-748B-4164-926E-45B8DBC2EAD3}" type="pres">
      <dgm:prSet presAssocID="{960908D9-8F69-4E75-9035-27E9C6BFED72}" presName="node" presStyleLbl="node1" presStyleIdx="19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1F07D-B81F-44B1-A380-C0C7915AC42C}" type="pres">
      <dgm:prSet presAssocID="{F3044FAD-964C-4E70-8271-57503D835A20}" presName="sibTrans" presStyleCnt="0"/>
      <dgm:spPr/>
    </dgm:pt>
    <dgm:pt modelId="{1A08290B-45A7-4FA9-B156-ADB3490BE507}" type="pres">
      <dgm:prSet presAssocID="{59223525-FD79-4140-9D35-8BBC436AC060}" presName="node" presStyleLbl="node1" presStyleIdx="2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44195-E9C0-41EE-9FFF-8EB309E7CC63}" type="pres">
      <dgm:prSet presAssocID="{E6658DC8-E4ED-4270-A812-5647A13DECE2}" presName="sibTrans" presStyleCnt="0"/>
      <dgm:spPr/>
    </dgm:pt>
    <dgm:pt modelId="{910D1510-E1FB-4882-829E-11C6A665B049}" type="pres">
      <dgm:prSet presAssocID="{886ADF7C-8166-444E-BC60-058FF8E3621D}" presName="node" presStyleLbl="node1" presStyleIdx="2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E186-2235-4937-A7CB-12FEA03683F2}" type="pres">
      <dgm:prSet presAssocID="{C5016F94-DEF4-4DFB-95B6-59837E6796BF}" presName="sibTrans" presStyleCnt="0"/>
      <dgm:spPr/>
    </dgm:pt>
    <dgm:pt modelId="{79F3020B-ADDB-44FD-8A13-F8E133856F47}" type="pres">
      <dgm:prSet presAssocID="{56C50F10-D1B8-4452-8E80-2C027675BF6D}" presName="node" presStyleLbl="node1" presStyleIdx="2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2F038-36B3-4DAD-9C1C-EF762EAD4627}" type="pres">
      <dgm:prSet presAssocID="{BC794184-79A7-4903-8FB3-B9728A74A015}" presName="sibTrans" presStyleCnt="0"/>
      <dgm:spPr/>
    </dgm:pt>
    <dgm:pt modelId="{E8F7ABF6-5E42-402A-B975-6CA9BE8A587B}" type="pres">
      <dgm:prSet presAssocID="{67F9A944-3B7D-4CD2-A60F-151AE73564FB}" presName="node" presStyleLbl="node1" presStyleIdx="2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A017-4E45-4736-AF94-2F150C57D9BF}" type="pres">
      <dgm:prSet presAssocID="{B12A53F4-A2DE-4523-92B8-4037D48AD778}" presName="sibTrans" presStyleCnt="0"/>
      <dgm:spPr/>
    </dgm:pt>
    <dgm:pt modelId="{482E5E87-B4FF-4B04-80A3-5865010E9993}" type="pres">
      <dgm:prSet presAssocID="{F14ABEF1-5A3C-422A-9A82-42297133F227}" presName="node" presStyleLbl="node1" presStyleIdx="2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DE11-B7AE-4A05-B14B-76EF68E70852}" type="pres">
      <dgm:prSet presAssocID="{EED2FEDB-FBA9-4353-8CFE-EB6B3C980AEF}" presName="sibTrans" presStyleCnt="0"/>
      <dgm:spPr/>
    </dgm:pt>
    <dgm:pt modelId="{8F38E0DF-830B-4CF3-AD80-1AC79E9C985C}" type="pres">
      <dgm:prSet presAssocID="{DEC5A16A-CD2F-468A-9A2A-9D08316D7AE2}" presName="node" presStyleLbl="node1" presStyleIdx="2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54F28-A5F4-4A29-AFB7-C485344D1F00}" type="pres">
      <dgm:prSet presAssocID="{0757D6C0-9049-42D4-8ABD-908B4EF202A8}" presName="sibTrans" presStyleCnt="0"/>
      <dgm:spPr/>
    </dgm:pt>
    <dgm:pt modelId="{FBDCF261-74AB-4A3B-9020-30E602A4F5E7}" type="pres">
      <dgm:prSet presAssocID="{CFE0522A-8A46-49EB-94F3-F480546BB022}" presName="node" presStyleLbl="node1" presStyleIdx="2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52B43-C399-4FDE-AF2A-665199697E64}" type="pres">
      <dgm:prSet presAssocID="{78163CBF-9EF3-4A0C-902E-6BCA74446679}" presName="sibTrans" presStyleCnt="0"/>
      <dgm:spPr/>
    </dgm:pt>
    <dgm:pt modelId="{80452C79-27FA-4DF0-91C0-338DD9015B2C}" type="pres">
      <dgm:prSet presAssocID="{746515E5-5A8F-42B1-9FA3-90A705BB089E}" presName="node" presStyleLbl="node1" presStyleIdx="2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86E4E-9152-49C8-8CAB-1208C1402863}" type="presOf" srcId="{59223525-FD79-4140-9D35-8BBC436AC060}" destId="{1A08290B-45A7-4FA9-B156-ADB3490BE507}" srcOrd="0" destOrd="0" presId="urn:microsoft.com/office/officeart/2005/8/layout/default"/>
    <dgm:cxn modelId="{AEC15B1F-3851-44CC-B95B-FBD30E156D71}" srcId="{A948D90C-21C3-4F88-A4BA-9FED0AC06502}" destId="{3CB52058-E9D4-497F-93E3-783A1EE9F27D}" srcOrd="13" destOrd="0" parTransId="{B06A5A9E-A279-4F28-B11B-7492338877D5}" sibTransId="{65FD531A-C7B6-47D6-8378-6EEBFCDA1F16}"/>
    <dgm:cxn modelId="{B89F9BBC-C11B-4F62-BF9A-295D7C361C6B}" type="presOf" srcId="{A8AD6A20-A0A6-4D9E-AA36-ACF9951A8F0A}" destId="{85FA3642-6CF2-470D-B542-0D94ED479948}" srcOrd="0" destOrd="0" presId="urn:microsoft.com/office/officeart/2005/8/layout/default"/>
    <dgm:cxn modelId="{C932E720-0759-46DB-A3D9-AE9E83F40538}" type="presOf" srcId="{B4DBFBCE-FE44-4202-A03B-44A4AA3562C4}" destId="{483AB88D-CDB9-4A6C-84E2-A88E95106E80}" srcOrd="0" destOrd="0" presId="urn:microsoft.com/office/officeart/2005/8/layout/default"/>
    <dgm:cxn modelId="{67187189-074A-43A5-B3F1-4CED523058F1}" srcId="{A948D90C-21C3-4F88-A4BA-9FED0AC06502}" destId="{10C67108-3477-4C47-8146-B88067C495CF}" srcOrd="15" destOrd="0" parTransId="{D86324E8-FBC3-4905-93C8-9571F2E85E7D}" sibTransId="{F25AB254-7AC4-4108-8EDD-FE7B421CB766}"/>
    <dgm:cxn modelId="{4AD26806-F82D-4C12-93B8-58105CF1DD2D}" srcId="{A948D90C-21C3-4F88-A4BA-9FED0AC06502}" destId="{746515E5-5A8F-42B1-9FA3-90A705BB089E}" srcOrd="27" destOrd="0" parTransId="{580EC61D-078A-4ABB-B4E9-FD9564269681}" sibTransId="{3E731436-4C2C-4CB8-891C-7C9DE976D2F5}"/>
    <dgm:cxn modelId="{13EB1202-33AB-4A96-8B77-A20D8E38449A}" type="presOf" srcId="{6E076DCC-946F-47D2-8C70-A66514A5A4B3}" destId="{EB989D5A-6AB8-43FF-BC24-958D0C3F634D}" srcOrd="0" destOrd="0" presId="urn:microsoft.com/office/officeart/2005/8/layout/default"/>
    <dgm:cxn modelId="{88B21AE3-15EA-4D44-BC2F-8C8549E608C8}" srcId="{A948D90C-21C3-4F88-A4BA-9FED0AC06502}" destId="{504CAC1A-AF56-4D57-B3EB-F45F96295941}" srcOrd="6" destOrd="0" parTransId="{DE4D4CE5-30E9-4338-BAF9-33FDA68E76F0}" sibTransId="{533043E4-6712-4184-BF18-C4D0F847F36A}"/>
    <dgm:cxn modelId="{7AB7CDEC-2755-414F-BBF6-CF40B1BE0BD3}" srcId="{A948D90C-21C3-4F88-A4BA-9FED0AC06502}" destId="{886ADF7C-8166-444E-BC60-058FF8E3621D}" srcOrd="21" destOrd="0" parTransId="{FCB0175A-CA0E-4CBF-92F5-EAD8E46CDC22}" sibTransId="{C5016F94-DEF4-4DFB-95B6-59837E6796BF}"/>
    <dgm:cxn modelId="{EE4A0319-723E-4161-B7BE-8C3C6FF53582}" srcId="{A948D90C-21C3-4F88-A4BA-9FED0AC06502}" destId="{840A63F8-6F72-4B2A-85E2-0BB726BF7017}" srcOrd="0" destOrd="0" parTransId="{6F64C93D-DC1F-44A2-8B62-0DBCF8BFA702}" sibTransId="{231B35A6-9D3D-4827-BF27-9BA2539C6C84}"/>
    <dgm:cxn modelId="{33B059A3-2C89-453D-BAD4-1F650563D0D5}" type="presOf" srcId="{B13EC3EE-D88E-4044-8637-A60236D5DCEC}" destId="{1ED07F0B-74BC-41DE-8A4F-E893C9E37189}" srcOrd="0" destOrd="0" presId="urn:microsoft.com/office/officeart/2005/8/layout/default"/>
    <dgm:cxn modelId="{559E8966-53CB-4433-BD4A-43BC8BB42954}" srcId="{A948D90C-21C3-4F88-A4BA-9FED0AC06502}" destId="{168F2878-9458-4F09-A341-E0FF1C945A9C}" srcOrd="7" destOrd="0" parTransId="{FA2EAA9D-21D5-4FC2-AB70-E70E81875A46}" sibTransId="{25C934A7-B36E-452B-94C8-6839DACB1709}"/>
    <dgm:cxn modelId="{9DE6ACBD-0319-41C7-971A-C1151C23E987}" type="presOf" srcId="{9607CDE6-984B-4F70-AA99-A9724105439A}" destId="{4FC0ABDC-0A0A-41BC-B5AD-4A9EF6DD9A86}" srcOrd="0" destOrd="0" presId="urn:microsoft.com/office/officeart/2005/8/layout/default"/>
    <dgm:cxn modelId="{C662653A-821B-43A8-BCBB-D8776F6DD682}" type="presOf" srcId="{A948D90C-21C3-4F88-A4BA-9FED0AC06502}" destId="{3BD02C72-EEFE-47F3-9600-A7CB566F759C}" srcOrd="0" destOrd="0" presId="urn:microsoft.com/office/officeart/2005/8/layout/default"/>
    <dgm:cxn modelId="{5195A7EB-CA36-4891-B9D7-9AF9B073D643}" srcId="{A948D90C-21C3-4F88-A4BA-9FED0AC06502}" destId="{7ABB1390-5E0E-407D-86F1-CC8FF44C7725}" srcOrd="14" destOrd="0" parTransId="{66920A49-FFCB-489E-8A02-488FA5CAE432}" sibTransId="{36A9B89F-5EEA-42D6-92C9-B275560A9201}"/>
    <dgm:cxn modelId="{205392B3-EB58-446F-9C91-2F479FF9A366}" type="presOf" srcId="{5383DC5A-A4F0-4450-A901-10A0E2827F1C}" destId="{0977B3B8-6C29-4972-AEAE-6B02E28CD373}" srcOrd="0" destOrd="0" presId="urn:microsoft.com/office/officeart/2005/8/layout/default"/>
    <dgm:cxn modelId="{68E7F6EE-5351-43A0-99F8-9A18BBFD2525}" srcId="{A948D90C-21C3-4F88-A4BA-9FED0AC06502}" destId="{56C50F10-D1B8-4452-8E80-2C027675BF6D}" srcOrd="22" destOrd="0" parTransId="{0A6BF421-62E4-4B36-8144-4F6F6FAC2B55}" sibTransId="{BC794184-79A7-4903-8FB3-B9728A74A015}"/>
    <dgm:cxn modelId="{0A50CEAB-60B9-474B-8371-5F4DC2E3EC43}" srcId="{A948D90C-21C3-4F88-A4BA-9FED0AC06502}" destId="{F14ABEF1-5A3C-422A-9A82-42297133F227}" srcOrd="24" destOrd="0" parTransId="{3F995BD6-3D14-4DC0-AD38-B8986979F6BF}" sibTransId="{EED2FEDB-FBA9-4353-8CFE-EB6B3C980AEF}"/>
    <dgm:cxn modelId="{523EB1D7-4C3C-4121-AAC1-73C4C8BFD8BE}" type="presOf" srcId="{886ADF7C-8166-444E-BC60-058FF8E3621D}" destId="{910D1510-E1FB-4882-829E-11C6A665B049}" srcOrd="0" destOrd="0" presId="urn:microsoft.com/office/officeart/2005/8/layout/default"/>
    <dgm:cxn modelId="{AA7DE219-AEE9-401D-934C-4FF3BE422373}" srcId="{A948D90C-21C3-4F88-A4BA-9FED0AC06502}" destId="{DEC5A16A-CD2F-468A-9A2A-9D08316D7AE2}" srcOrd="25" destOrd="0" parTransId="{0B5CB706-4642-41A3-82C3-4504AA493CC5}" sibTransId="{0757D6C0-9049-42D4-8ABD-908B4EF202A8}"/>
    <dgm:cxn modelId="{668EB3B5-1858-4FAC-AFCB-C383AA0744A8}" srcId="{A948D90C-21C3-4F88-A4BA-9FED0AC06502}" destId="{67F9A944-3B7D-4CD2-A60F-151AE73564FB}" srcOrd="23" destOrd="0" parTransId="{8A07A88C-DCBE-49AA-8C2E-33509DC106CA}" sibTransId="{B12A53F4-A2DE-4523-92B8-4037D48AD778}"/>
    <dgm:cxn modelId="{FC3A12FC-1F7B-4F5D-B56B-CCD83D9974A4}" srcId="{A948D90C-21C3-4F88-A4BA-9FED0AC06502}" destId="{ADC0B562-F6F2-49A7-9E10-E3E7EDD16BA5}" srcOrd="10" destOrd="0" parTransId="{0F021EAB-2470-4297-9043-DA2E93E71C0E}" sibTransId="{6A8D6F6A-FAD2-4688-8421-91CCE77B1710}"/>
    <dgm:cxn modelId="{58808F8C-68AC-41A7-A43B-6CD01CC1CE51}" srcId="{A948D90C-21C3-4F88-A4BA-9FED0AC06502}" destId="{8FE7FE7E-2C46-4114-8C22-E94F8A698468}" srcOrd="1" destOrd="0" parTransId="{C636446C-B893-4426-93D9-882881032B0C}" sibTransId="{72038FA6-F5DC-43B1-9723-A37D8EFF0774}"/>
    <dgm:cxn modelId="{26A50918-640A-45E0-93CD-EB5C906273C9}" srcId="{A948D90C-21C3-4F88-A4BA-9FED0AC06502}" destId="{B13EC3EE-D88E-4044-8637-A60236D5DCEC}" srcOrd="18" destOrd="0" parTransId="{12941FCB-9844-42F9-BA90-CB18EDABC26A}" sibTransId="{61F52B52-6964-444D-9FDB-C4DD9AE7E0D1}"/>
    <dgm:cxn modelId="{E67DC3CB-3DED-4062-BE75-1EDE3D24930B}" srcId="{A948D90C-21C3-4F88-A4BA-9FED0AC06502}" destId="{46F6EB8A-FFC0-416D-A365-809FC9AB450F}" srcOrd="4" destOrd="0" parTransId="{158FD53B-9905-4131-A1F7-5DD140F6DA51}" sibTransId="{4A1998AF-6279-4B32-BDB5-D1BBA8536AD8}"/>
    <dgm:cxn modelId="{C61C4AC0-D463-4EE4-BA24-F243CFD54966}" type="presOf" srcId="{504CAC1A-AF56-4D57-B3EB-F45F96295941}" destId="{B93530BD-B264-4C77-AD28-3D76D1446DE9}" srcOrd="0" destOrd="0" presId="urn:microsoft.com/office/officeart/2005/8/layout/default"/>
    <dgm:cxn modelId="{CCD6FB40-B321-4D64-9336-8350BE22F83B}" type="presOf" srcId="{DEC5A16A-CD2F-468A-9A2A-9D08316D7AE2}" destId="{8F38E0DF-830B-4CF3-AD80-1AC79E9C985C}" srcOrd="0" destOrd="0" presId="urn:microsoft.com/office/officeart/2005/8/layout/default"/>
    <dgm:cxn modelId="{3065AC7A-882C-4C76-BD85-2C3E8A97AB03}" type="presOf" srcId="{46F6EB8A-FFC0-416D-A365-809FC9AB450F}" destId="{811965F5-A00A-4908-8FB8-02F2EECF7E9F}" srcOrd="0" destOrd="0" presId="urn:microsoft.com/office/officeart/2005/8/layout/default"/>
    <dgm:cxn modelId="{0269969D-D8AF-4347-8698-DE9F68A16AE2}" type="presOf" srcId="{2CE3EAA3-1D77-41AA-A2FA-D47084F53641}" destId="{3C9F8D7C-3FA1-4460-BA01-C18020E19BCD}" srcOrd="0" destOrd="0" presId="urn:microsoft.com/office/officeart/2005/8/layout/default"/>
    <dgm:cxn modelId="{C66FB030-F421-4223-9B80-29280E7E8859}" type="presOf" srcId="{CFE0522A-8A46-49EB-94F3-F480546BB022}" destId="{FBDCF261-74AB-4A3B-9020-30E602A4F5E7}" srcOrd="0" destOrd="0" presId="urn:microsoft.com/office/officeart/2005/8/layout/default"/>
    <dgm:cxn modelId="{CD765C8E-8E99-4CCC-911F-A3F3ED92E475}" type="presOf" srcId="{C04106E3-3138-4B3A-BD2E-FD44E995545F}" destId="{AF082BA1-7D5D-43F0-82B2-BCCFD6BEB355}" srcOrd="0" destOrd="0" presId="urn:microsoft.com/office/officeart/2005/8/layout/default"/>
    <dgm:cxn modelId="{33459C27-9407-444C-9188-373674496D90}" type="presOf" srcId="{10C67108-3477-4C47-8146-B88067C495CF}" destId="{6C65DF30-5C5B-45F1-8A82-4B4694E8067F}" srcOrd="0" destOrd="0" presId="urn:microsoft.com/office/officeart/2005/8/layout/default"/>
    <dgm:cxn modelId="{447C7F09-BEA1-4DBC-9DF8-EE8A40F68260}" type="presOf" srcId="{746515E5-5A8F-42B1-9FA3-90A705BB089E}" destId="{80452C79-27FA-4DF0-91C0-338DD9015B2C}" srcOrd="0" destOrd="0" presId="urn:microsoft.com/office/officeart/2005/8/layout/default"/>
    <dgm:cxn modelId="{6F4F872C-1823-4C73-A7F1-5296092EBCE5}" srcId="{A948D90C-21C3-4F88-A4BA-9FED0AC06502}" destId="{C04106E3-3138-4B3A-BD2E-FD44E995545F}" srcOrd="3" destOrd="0" parTransId="{529AB5A7-DC4C-424F-851C-98B827AF912F}" sibTransId="{03CC185D-3BD7-4566-B223-0F04C6CC0A2A}"/>
    <dgm:cxn modelId="{A1F7578B-1FD2-4628-94DF-3F5C3B391485}" srcId="{A948D90C-21C3-4F88-A4BA-9FED0AC06502}" destId="{6E076DCC-946F-47D2-8C70-A66514A5A4B3}" srcOrd="8" destOrd="0" parTransId="{2165D510-105B-408D-A329-74EE35430EA0}" sibTransId="{B3616CFA-0F0C-46CF-9DB1-3B5F8D5E0DDA}"/>
    <dgm:cxn modelId="{C0181E3F-6827-4B93-B7F3-F3DE5CD1FF68}" type="presOf" srcId="{3CB52058-E9D4-497F-93E3-783A1EE9F27D}" destId="{1153C69A-2998-47A8-8ECB-03BEB6C6C6AD}" srcOrd="0" destOrd="0" presId="urn:microsoft.com/office/officeart/2005/8/layout/default"/>
    <dgm:cxn modelId="{1A3A2886-26DF-466A-A698-E2C74629F569}" type="presOf" srcId="{56C50F10-D1B8-4452-8E80-2C027675BF6D}" destId="{79F3020B-ADDB-44FD-8A13-F8E133856F47}" srcOrd="0" destOrd="0" presId="urn:microsoft.com/office/officeart/2005/8/layout/default"/>
    <dgm:cxn modelId="{1B9E8C62-7182-4370-BC5E-ED829AA4AAB8}" type="presOf" srcId="{67F9A944-3B7D-4CD2-A60F-151AE73564FB}" destId="{E8F7ABF6-5E42-402A-B975-6CA9BE8A587B}" srcOrd="0" destOrd="0" presId="urn:microsoft.com/office/officeart/2005/8/layout/default"/>
    <dgm:cxn modelId="{CF8B51F3-70F6-4A99-89AB-1182BFADE36D}" type="presOf" srcId="{091C9EFD-EF39-4AC3-AEB6-B262143E8C88}" destId="{3F406C74-F7CC-4FC1-B548-AA1AC94B2792}" srcOrd="0" destOrd="0" presId="urn:microsoft.com/office/officeart/2005/8/layout/default"/>
    <dgm:cxn modelId="{38BB63DC-3730-4698-B468-72824954B38D}" srcId="{A948D90C-21C3-4F88-A4BA-9FED0AC06502}" destId="{AB1429CF-E53A-4218-9D38-4B6B8F19C233}" srcOrd="2" destOrd="0" parTransId="{3FCBAC12-CCC1-43BB-9C44-BC46468F0E22}" sibTransId="{315F56C4-6121-470A-9AE2-F06360137988}"/>
    <dgm:cxn modelId="{DB123D42-7F75-49B3-86DD-495269EC5E1A}" type="presOf" srcId="{960908D9-8F69-4E75-9035-27E9C6BFED72}" destId="{024B19BF-748B-4164-926E-45B8DBC2EAD3}" srcOrd="0" destOrd="0" presId="urn:microsoft.com/office/officeart/2005/8/layout/default"/>
    <dgm:cxn modelId="{D809A8CE-17F6-4237-9D2A-2A54994C5BAF}" srcId="{A948D90C-21C3-4F88-A4BA-9FED0AC06502}" destId="{2CE3EAA3-1D77-41AA-A2FA-D47084F53641}" srcOrd="5" destOrd="0" parTransId="{2CE0AB3E-4D64-4E80-B07F-2297B452021B}" sibTransId="{BA1A120C-71B3-4270-82AD-252AA7EF781F}"/>
    <dgm:cxn modelId="{A4A7D94E-CBF6-4D36-9C7C-B0BF6B958360}" type="presOf" srcId="{8FE7FE7E-2C46-4114-8C22-E94F8A698468}" destId="{42F6B237-D0D3-4C1C-8C45-F1724A5054C1}" srcOrd="0" destOrd="0" presId="urn:microsoft.com/office/officeart/2005/8/layout/default"/>
    <dgm:cxn modelId="{122AA8C9-702E-427A-B10C-61403ED0F167}" type="presOf" srcId="{7ABB1390-5E0E-407D-86F1-CC8FF44C7725}" destId="{94A4FE6A-0B5C-4FEA-BCC9-DC42A8140977}" srcOrd="0" destOrd="0" presId="urn:microsoft.com/office/officeart/2005/8/layout/default"/>
    <dgm:cxn modelId="{B0C6424D-F1A4-4D2B-A73A-AF513F525151}" type="presOf" srcId="{AB1429CF-E53A-4218-9D38-4B6B8F19C233}" destId="{4475CEA6-A5EE-4593-8A85-3CDE9407EE19}" srcOrd="0" destOrd="0" presId="urn:microsoft.com/office/officeart/2005/8/layout/default"/>
    <dgm:cxn modelId="{E96925F7-C383-4483-BD92-99B817DFBAF1}" srcId="{A948D90C-21C3-4F88-A4BA-9FED0AC06502}" destId="{9607CDE6-984B-4F70-AA99-A9724105439A}" srcOrd="17" destOrd="0" parTransId="{F4235689-6247-4E6B-9142-6028CDC41655}" sibTransId="{B27C826C-D1D3-4F2D-B4D6-988715706BB1}"/>
    <dgm:cxn modelId="{5AA1FD57-E2EB-41D7-9C8D-FFC84B2C7394}" type="presOf" srcId="{F14ABEF1-5A3C-422A-9A82-42297133F227}" destId="{482E5E87-B4FF-4B04-80A3-5865010E9993}" srcOrd="0" destOrd="0" presId="urn:microsoft.com/office/officeart/2005/8/layout/default"/>
    <dgm:cxn modelId="{2CF456F2-384D-497C-ADF7-EAF093F98493}" type="presOf" srcId="{840A63F8-6F72-4B2A-85E2-0BB726BF7017}" destId="{DF2E8648-2F4F-4CDA-AF6E-807FFA9439D9}" srcOrd="0" destOrd="0" presId="urn:microsoft.com/office/officeart/2005/8/layout/default"/>
    <dgm:cxn modelId="{F6F779C6-9E7C-41CB-A9FA-B30CC6073C7E}" srcId="{A948D90C-21C3-4F88-A4BA-9FED0AC06502}" destId="{960908D9-8F69-4E75-9035-27E9C6BFED72}" srcOrd="19" destOrd="0" parTransId="{9B35B9D1-6AC6-4950-9A53-C783E5680730}" sibTransId="{F3044FAD-964C-4E70-8271-57503D835A20}"/>
    <dgm:cxn modelId="{5405D57F-B58B-4729-A26C-AF2BF817C060}" type="presOf" srcId="{ADC0B562-F6F2-49A7-9E10-E3E7EDD16BA5}" destId="{5FBA297F-D906-4203-AD9A-47C17398B905}" srcOrd="0" destOrd="0" presId="urn:microsoft.com/office/officeart/2005/8/layout/default"/>
    <dgm:cxn modelId="{E150E729-9D4C-4636-982B-A56088E729BF}" srcId="{A948D90C-21C3-4F88-A4BA-9FED0AC06502}" destId="{5383DC5A-A4F0-4450-A901-10A0E2827F1C}" srcOrd="9" destOrd="0" parTransId="{4F1840C2-23E4-4898-9527-464E5E0ADE72}" sibTransId="{B7B6CDD6-3693-4C28-9D0A-EBB818083FBD}"/>
    <dgm:cxn modelId="{A4D174D2-8888-4364-8471-4B9B8F7A62E7}" srcId="{A948D90C-21C3-4F88-A4BA-9FED0AC06502}" destId="{A8AD6A20-A0A6-4D9E-AA36-ACF9951A8F0A}" srcOrd="12" destOrd="0" parTransId="{8ECFD3D5-99DB-426C-99C7-F614E1FC464C}" sibTransId="{EDF2B19B-89DA-45D5-9C20-86025483546E}"/>
    <dgm:cxn modelId="{418DE8C7-558F-4331-8329-37DCA0247AC8}" type="presOf" srcId="{168F2878-9458-4F09-A341-E0FF1C945A9C}" destId="{5E651866-14F8-4D84-9F47-4E5611E14B75}" srcOrd="0" destOrd="0" presId="urn:microsoft.com/office/officeart/2005/8/layout/default"/>
    <dgm:cxn modelId="{08B8BD8E-0E00-4D21-A764-8821759692D8}" srcId="{A948D90C-21C3-4F88-A4BA-9FED0AC06502}" destId="{091C9EFD-EF39-4AC3-AEB6-B262143E8C88}" srcOrd="16" destOrd="0" parTransId="{A84B7432-8310-451D-A6C6-AD42C32AF332}" sibTransId="{AD37A18E-CDDA-4592-99F9-449AC0023F53}"/>
    <dgm:cxn modelId="{3EF99EEA-E623-4483-8DF0-9CA5A5AABBB1}" srcId="{A948D90C-21C3-4F88-A4BA-9FED0AC06502}" destId="{B4DBFBCE-FE44-4202-A03B-44A4AA3562C4}" srcOrd="11" destOrd="0" parTransId="{6DD0C5FD-0F9D-476C-AAA3-1F44339D894C}" sibTransId="{3E619E2B-B630-4C9D-AEF2-4C83D4B26241}"/>
    <dgm:cxn modelId="{7E0433B5-2FFF-4C2B-B55C-D12FE852B30A}" srcId="{A948D90C-21C3-4F88-A4BA-9FED0AC06502}" destId="{59223525-FD79-4140-9D35-8BBC436AC060}" srcOrd="20" destOrd="0" parTransId="{975FD403-5CCD-46A7-B5DE-9CB77874C636}" sibTransId="{E6658DC8-E4ED-4270-A812-5647A13DECE2}"/>
    <dgm:cxn modelId="{207FBA40-ADE3-4A4C-930B-D090BAD1544C}" srcId="{A948D90C-21C3-4F88-A4BA-9FED0AC06502}" destId="{CFE0522A-8A46-49EB-94F3-F480546BB022}" srcOrd="26" destOrd="0" parTransId="{335F1DAE-1F5F-4B9D-AF38-8BDAAFDDBFD3}" sibTransId="{78163CBF-9EF3-4A0C-902E-6BCA74446679}"/>
    <dgm:cxn modelId="{8194C82F-E0F9-4C0F-B26F-4896B16264FA}" type="presParOf" srcId="{3BD02C72-EEFE-47F3-9600-A7CB566F759C}" destId="{DF2E8648-2F4F-4CDA-AF6E-807FFA9439D9}" srcOrd="0" destOrd="0" presId="urn:microsoft.com/office/officeart/2005/8/layout/default"/>
    <dgm:cxn modelId="{EA9284E4-A976-4DCE-9E9B-1E4CAE24DB89}" type="presParOf" srcId="{3BD02C72-EEFE-47F3-9600-A7CB566F759C}" destId="{DEA011A0-D9D9-4EE7-A14D-AD8DA6346717}" srcOrd="1" destOrd="0" presId="urn:microsoft.com/office/officeart/2005/8/layout/default"/>
    <dgm:cxn modelId="{55F7C789-102B-41BE-9613-6EB154CE9453}" type="presParOf" srcId="{3BD02C72-EEFE-47F3-9600-A7CB566F759C}" destId="{42F6B237-D0D3-4C1C-8C45-F1724A5054C1}" srcOrd="2" destOrd="0" presId="urn:microsoft.com/office/officeart/2005/8/layout/default"/>
    <dgm:cxn modelId="{33D94EA0-06D3-471E-936E-857807EC1334}" type="presParOf" srcId="{3BD02C72-EEFE-47F3-9600-A7CB566F759C}" destId="{DB91FD62-68C8-4974-B01E-C5DBBB0F8488}" srcOrd="3" destOrd="0" presId="urn:microsoft.com/office/officeart/2005/8/layout/default"/>
    <dgm:cxn modelId="{5655B53F-080C-4A51-AE2E-3144D4B0A793}" type="presParOf" srcId="{3BD02C72-EEFE-47F3-9600-A7CB566F759C}" destId="{4475CEA6-A5EE-4593-8A85-3CDE9407EE19}" srcOrd="4" destOrd="0" presId="urn:microsoft.com/office/officeart/2005/8/layout/default"/>
    <dgm:cxn modelId="{4C4CC346-09CB-424C-9C5C-05676EB11D00}" type="presParOf" srcId="{3BD02C72-EEFE-47F3-9600-A7CB566F759C}" destId="{049825E5-4949-47FA-BF0E-9564B8D80836}" srcOrd="5" destOrd="0" presId="urn:microsoft.com/office/officeart/2005/8/layout/default"/>
    <dgm:cxn modelId="{D49FEB57-4EF4-47E3-89BB-B1A22E5A316B}" type="presParOf" srcId="{3BD02C72-EEFE-47F3-9600-A7CB566F759C}" destId="{AF082BA1-7D5D-43F0-82B2-BCCFD6BEB355}" srcOrd="6" destOrd="0" presId="urn:microsoft.com/office/officeart/2005/8/layout/default"/>
    <dgm:cxn modelId="{88A38E13-0A8B-439E-9D6C-69836196F506}" type="presParOf" srcId="{3BD02C72-EEFE-47F3-9600-A7CB566F759C}" destId="{20C6A6B3-D00E-484B-BDB5-CFEF6E815AB2}" srcOrd="7" destOrd="0" presId="urn:microsoft.com/office/officeart/2005/8/layout/default"/>
    <dgm:cxn modelId="{98E4814D-CA7B-45F5-8C53-BC9A2BF288C0}" type="presParOf" srcId="{3BD02C72-EEFE-47F3-9600-A7CB566F759C}" destId="{811965F5-A00A-4908-8FB8-02F2EECF7E9F}" srcOrd="8" destOrd="0" presId="urn:microsoft.com/office/officeart/2005/8/layout/default"/>
    <dgm:cxn modelId="{2FE314C1-3CC6-448C-93C5-5CEBAF518568}" type="presParOf" srcId="{3BD02C72-EEFE-47F3-9600-A7CB566F759C}" destId="{0E70C691-9B2F-4A2F-8A5B-B3545053BD13}" srcOrd="9" destOrd="0" presId="urn:microsoft.com/office/officeart/2005/8/layout/default"/>
    <dgm:cxn modelId="{5C0B37F8-1A7E-44CD-B1F9-5782B5D86457}" type="presParOf" srcId="{3BD02C72-EEFE-47F3-9600-A7CB566F759C}" destId="{3C9F8D7C-3FA1-4460-BA01-C18020E19BCD}" srcOrd="10" destOrd="0" presId="urn:microsoft.com/office/officeart/2005/8/layout/default"/>
    <dgm:cxn modelId="{114D79F1-7194-41DA-9209-A5826DABBE38}" type="presParOf" srcId="{3BD02C72-EEFE-47F3-9600-A7CB566F759C}" destId="{E712C703-4470-4607-A967-A1A0FB1EE55D}" srcOrd="11" destOrd="0" presId="urn:microsoft.com/office/officeart/2005/8/layout/default"/>
    <dgm:cxn modelId="{24EE9524-FA74-44CE-9408-2B39E73631AD}" type="presParOf" srcId="{3BD02C72-EEFE-47F3-9600-A7CB566F759C}" destId="{B93530BD-B264-4C77-AD28-3D76D1446DE9}" srcOrd="12" destOrd="0" presId="urn:microsoft.com/office/officeart/2005/8/layout/default"/>
    <dgm:cxn modelId="{1072523C-4F43-4895-A2B3-5A2985326E1A}" type="presParOf" srcId="{3BD02C72-EEFE-47F3-9600-A7CB566F759C}" destId="{547CA218-5097-4EFC-B358-B3C8904D88BE}" srcOrd="13" destOrd="0" presId="urn:microsoft.com/office/officeart/2005/8/layout/default"/>
    <dgm:cxn modelId="{D8CED615-5FCC-479C-9316-BC2E261D057D}" type="presParOf" srcId="{3BD02C72-EEFE-47F3-9600-A7CB566F759C}" destId="{5E651866-14F8-4D84-9F47-4E5611E14B75}" srcOrd="14" destOrd="0" presId="urn:microsoft.com/office/officeart/2005/8/layout/default"/>
    <dgm:cxn modelId="{44F56940-79FD-4DCB-AC28-57B51727EA80}" type="presParOf" srcId="{3BD02C72-EEFE-47F3-9600-A7CB566F759C}" destId="{EC751862-6A03-4E2D-8A8C-96B94C83D2E2}" srcOrd="15" destOrd="0" presId="urn:microsoft.com/office/officeart/2005/8/layout/default"/>
    <dgm:cxn modelId="{FCD8A551-D9A8-4211-844A-349F7B680368}" type="presParOf" srcId="{3BD02C72-EEFE-47F3-9600-A7CB566F759C}" destId="{EB989D5A-6AB8-43FF-BC24-958D0C3F634D}" srcOrd="16" destOrd="0" presId="urn:microsoft.com/office/officeart/2005/8/layout/default"/>
    <dgm:cxn modelId="{6246FD00-B371-4F48-8869-3CAE29F596AC}" type="presParOf" srcId="{3BD02C72-EEFE-47F3-9600-A7CB566F759C}" destId="{DD0A339B-ECF8-44D0-952D-61217DA123EC}" srcOrd="17" destOrd="0" presId="urn:microsoft.com/office/officeart/2005/8/layout/default"/>
    <dgm:cxn modelId="{C3EF005E-0E00-4243-BE8D-ECD2E75A947A}" type="presParOf" srcId="{3BD02C72-EEFE-47F3-9600-A7CB566F759C}" destId="{0977B3B8-6C29-4972-AEAE-6B02E28CD373}" srcOrd="18" destOrd="0" presId="urn:microsoft.com/office/officeart/2005/8/layout/default"/>
    <dgm:cxn modelId="{F1F9E315-A226-485E-9EDC-36AB9B28DDD1}" type="presParOf" srcId="{3BD02C72-EEFE-47F3-9600-A7CB566F759C}" destId="{9D28C7D1-97EB-4BF3-9442-0B1219B9E022}" srcOrd="19" destOrd="0" presId="urn:microsoft.com/office/officeart/2005/8/layout/default"/>
    <dgm:cxn modelId="{E95001FA-0197-48D2-B975-4FACB8CA4A26}" type="presParOf" srcId="{3BD02C72-EEFE-47F3-9600-A7CB566F759C}" destId="{5FBA297F-D906-4203-AD9A-47C17398B905}" srcOrd="20" destOrd="0" presId="urn:microsoft.com/office/officeart/2005/8/layout/default"/>
    <dgm:cxn modelId="{7C1AD778-C062-4573-B9CB-4463D2601ABC}" type="presParOf" srcId="{3BD02C72-EEFE-47F3-9600-A7CB566F759C}" destId="{683F07FF-08C1-4DC0-9B2C-F85BB4076CAC}" srcOrd="21" destOrd="0" presId="urn:microsoft.com/office/officeart/2005/8/layout/default"/>
    <dgm:cxn modelId="{B8D37863-FC71-4922-85B7-CDA52B13B450}" type="presParOf" srcId="{3BD02C72-EEFE-47F3-9600-A7CB566F759C}" destId="{483AB88D-CDB9-4A6C-84E2-A88E95106E80}" srcOrd="22" destOrd="0" presId="urn:microsoft.com/office/officeart/2005/8/layout/default"/>
    <dgm:cxn modelId="{9D2FB95A-D7E0-430C-97DA-7F577C265289}" type="presParOf" srcId="{3BD02C72-EEFE-47F3-9600-A7CB566F759C}" destId="{8E7044B1-AC6E-42E8-931C-C05C06508B40}" srcOrd="23" destOrd="0" presId="urn:microsoft.com/office/officeart/2005/8/layout/default"/>
    <dgm:cxn modelId="{FEB8B2C6-2CE5-45E5-BF05-72D03D507AF8}" type="presParOf" srcId="{3BD02C72-EEFE-47F3-9600-A7CB566F759C}" destId="{85FA3642-6CF2-470D-B542-0D94ED479948}" srcOrd="24" destOrd="0" presId="urn:microsoft.com/office/officeart/2005/8/layout/default"/>
    <dgm:cxn modelId="{1FA37296-5444-4DB8-8F7A-5BA7DF51B3B0}" type="presParOf" srcId="{3BD02C72-EEFE-47F3-9600-A7CB566F759C}" destId="{4BFA29D5-AC3F-463D-BF6E-D916B8A4E382}" srcOrd="25" destOrd="0" presId="urn:microsoft.com/office/officeart/2005/8/layout/default"/>
    <dgm:cxn modelId="{5F316F19-5051-41CA-8069-EFC7F355577A}" type="presParOf" srcId="{3BD02C72-EEFE-47F3-9600-A7CB566F759C}" destId="{1153C69A-2998-47A8-8ECB-03BEB6C6C6AD}" srcOrd="26" destOrd="0" presId="urn:microsoft.com/office/officeart/2005/8/layout/default"/>
    <dgm:cxn modelId="{68C39DC9-388C-4D9F-9E1F-075432080542}" type="presParOf" srcId="{3BD02C72-EEFE-47F3-9600-A7CB566F759C}" destId="{435C21F9-8DA7-4C76-BC07-A08F55DEC7A6}" srcOrd="27" destOrd="0" presId="urn:microsoft.com/office/officeart/2005/8/layout/default"/>
    <dgm:cxn modelId="{C52F1AAE-D9F9-465A-ABBD-5A5EEE067DBE}" type="presParOf" srcId="{3BD02C72-EEFE-47F3-9600-A7CB566F759C}" destId="{94A4FE6A-0B5C-4FEA-BCC9-DC42A8140977}" srcOrd="28" destOrd="0" presId="urn:microsoft.com/office/officeart/2005/8/layout/default"/>
    <dgm:cxn modelId="{8EC0404D-3D8C-4673-9886-8171976D6EA4}" type="presParOf" srcId="{3BD02C72-EEFE-47F3-9600-A7CB566F759C}" destId="{7CD4FEE2-8BB1-4F1C-80C8-8D818EF87F32}" srcOrd="29" destOrd="0" presId="urn:microsoft.com/office/officeart/2005/8/layout/default"/>
    <dgm:cxn modelId="{2168CCE8-4A87-445D-888A-5A0A1F46D816}" type="presParOf" srcId="{3BD02C72-EEFE-47F3-9600-A7CB566F759C}" destId="{6C65DF30-5C5B-45F1-8A82-4B4694E8067F}" srcOrd="30" destOrd="0" presId="urn:microsoft.com/office/officeart/2005/8/layout/default"/>
    <dgm:cxn modelId="{AD9972F8-DDB5-4619-950F-C8A079FD07D9}" type="presParOf" srcId="{3BD02C72-EEFE-47F3-9600-A7CB566F759C}" destId="{D0CBD38A-EA1C-4E5E-8798-250039532A93}" srcOrd="31" destOrd="0" presId="urn:microsoft.com/office/officeart/2005/8/layout/default"/>
    <dgm:cxn modelId="{EF40C83C-2DB0-4908-88F0-8373A5D414E8}" type="presParOf" srcId="{3BD02C72-EEFE-47F3-9600-A7CB566F759C}" destId="{3F406C74-F7CC-4FC1-B548-AA1AC94B2792}" srcOrd="32" destOrd="0" presId="urn:microsoft.com/office/officeart/2005/8/layout/default"/>
    <dgm:cxn modelId="{EAF8591C-1123-4381-B2EB-C0134EC8F817}" type="presParOf" srcId="{3BD02C72-EEFE-47F3-9600-A7CB566F759C}" destId="{39D8B697-8219-4AC3-AB60-43DB4F5EC826}" srcOrd="33" destOrd="0" presId="urn:microsoft.com/office/officeart/2005/8/layout/default"/>
    <dgm:cxn modelId="{9BBA9826-A9E3-4DA5-8EE1-5E03337B760D}" type="presParOf" srcId="{3BD02C72-EEFE-47F3-9600-A7CB566F759C}" destId="{4FC0ABDC-0A0A-41BC-B5AD-4A9EF6DD9A86}" srcOrd="34" destOrd="0" presId="urn:microsoft.com/office/officeart/2005/8/layout/default"/>
    <dgm:cxn modelId="{EF3A09DA-F389-45C1-A15E-8767D816BFA3}" type="presParOf" srcId="{3BD02C72-EEFE-47F3-9600-A7CB566F759C}" destId="{E45932AB-75B1-4834-ABE4-252592FCC67B}" srcOrd="35" destOrd="0" presId="urn:microsoft.com/office/officeart/2005/8/layout/default"/>
    <dgm:cxn modelId="{C01A313B-9156-487B-BEC4-D79A519E97BA}" type="presParOf" srcId="{3BD02C72-EEFE-47F3-9600-A7CB566F759C}" destId="{1ED07F0B-74BC-41DE-8A4F-E893C9E37189}" srcOrd="36" destOrd="0" presId="urn:microsoft.com/office/officeart/2005/8/layout/default"/>
    <dgm:cxn modelId="{5D744603-7C7D-4956-8348-CD566FC5652A}" type="presParOf" srcId="{3BD02C72-EEFE-47F3-9600-A7CB566F759C}" destId="{6F592001-BD51-4A88-BD9A-C1C013CE760E}" srcOrd="37" destOrd="0" presId="urn:microsoft.com/office/officeart/2005/8/layout/default"/>
    <dgm:cxn modelId="{33055145-4E24-4879-A699-66E0CABE1087}" type="presParOf" srcId="{3BD02C72-EEFE-47F3-9600-A7CB566F759C}" destId="{024B19BF-748B-4164-926E-45B8DBC2EAD3}" srcOrd="38" destOrd="0" presId="urn:microsoft.com/office/officeart/2005/8/layout/default"/>
    <dgm:cxn modelId="{8B8C47DC-3C27-49A2-BA0B-A4A51AA60C01}" type="presParOf" srcId="{3BD02C72-EEFE-47F3-9600-A7CB566F759C}" destId="{5721F07D-B81F-44B1-A380-C0C7915AC42C}" srcOrd="39" destOrd="0" presId="urn:microsoft.com/office/officeart/2005/8/layout/default"/>
    <dgm:cxn modelId="{2A738825-C180-48B0-8E88-12B29AD514D9}" type="presParOf" srcId="{3BD02C72-EEFE-47F3-9600-A7CB566F759C}" destId="{1A08290B-45A7-4FA9-B156-ADB3490BE507}" srcOrd="40" destOrd="0" presId="urn:microsoft.com/office/officeart/2005/8/layout/default"/>
    <dgm:cxn modelId="{0A75A9AA-DAC9-4DE0-B246-AB8086B95478}" type="presParOf" srcId="{3BD02C72-EEFE-47F3-9600-A7CB566F759C}" destId="{C9144195-E9C0-41EE-9FFF-8EB309E7CC63}" srcOrd="41" destOrd="0" presId="urn:microsoft.com/office/officeart/2005/8/layout/default"/>
    <dgm:cxn modelId="{4088BE25-5FE2-43F2-8083-A43546E521A4}" type="presParOf" srcId="{3BD02C72-EEFE-47F3-9600-A7CB566F759C}" destId="{910D1510-E1FB-4882-829E-11C6A665B049}" srcOrd="42" destOrd="0" presId="urn:microsoft.com/office/officeart/2005/8/layout/default"/>
    <dgm:cxn modelId="{86A0749B-7EEC-4186-A620-03A4C3B980B9}" type="presParOf" srcId="{3BD02C72-EEFE-47F3-9600-A7CB566F759C}" destId="{5292E186-2235-4937-A7CB-12FEA03683F2}" srcOrd="43" destOrd="0" presId="urn:microsoft.com/office/officeart/2005/8/layout/default"/>
    <dgm:cxn modelId="{D5BFCA64-3960-4E61-8EEE-AC0CC42F7B8F}" type="presParOf" srcId="{3BD02C72-EEFE-47F3-9600-A7CB566F759C}" destId="{79F3020B-ADDB-44FD-8A13-F8E133856F47}" srcOrd="44" destOrd="0" presId="urn:microsoft.com/office/officeart/2005/8/layout/default"/>
    <dgm:cxn modelId="{679343FB-109C-4716-B591-FC1E8E949ED8}" type="presParOf" srcId="{3BD02C72-EEFE-47F3-9600-A7CB566F759C}" destId="{B902F038-36B3-4DAD-9C1C-EF762EAD4627}" srcOrd="45" destOrd="0" presId="urn:microsoft.com/office/officeart/2005/8/layout/default"/>
    <dgm:cxn modelId="{F837EF0C-8DD4-4B03-A9C5-25224D580CBC}" type="presParOf" srcId="{3BD02C72-EEFE-47F3-9600-A7CB566F759C}" destId="{E8F7ABF6-5E42-402A-B975-6CA9BE8A587B}" srcOrd="46" destOrd="0" presId="urn:microsoft.com/office/officeart/2005/8/layout/default"/>
    <dgm:cxn modelId="{D18713F7-F68A-4C01-ADA7-AAD954C10F4D}" type="presParOf" srcId="{3BD02C72-EEFE-47F3-9600-A7CB566F759C}" destId="{A1B3A017-4E45-4736-AF94-2F150C57D9BF}" srcOrd="47" destOrd="0" presId="urn:microsoft.com/office/officeart/2005/8/layout/default"/>
    <dgm:cxn modelId="{9524488E-E229-4401-BEF6-5731B35DEF93}" type="presParOf" srcId="{3BD02C72-EEFE-47F3-9600-A7CB566F759C}" destId="{482E5E87-B4FF-4B04-80A3-5865010E9993}" srcOrd="48" destOrd="0" presId="urn:microsoft.com/office/officeart/2005/8/layout/default"/>
    <dgm:cxn modelId="{F57A557B-473A-4499-99F3-0B8AC1B4411B}" type="presParOf" srcId="{3BD02C72-EEFE-47F3-9600-A7CB566F759C}" destId="{66A0DE11-B7AE-4A05-B14B-76EF68E70852}" srcOrd="49" destOrd="0" presId="urn:microsoft.com/office/officeart/2005/8/layout/default"/>
    <dgm:cxn modelId="{5A335D6D-C137-42B0-B5D1-D5B7359D8D6B}" type="presParOf" srcId="{3BD02C72-EEFE-47F3-9600-A7CB566F759C}" destId="{8F38E0DF-830B-4CF3-AD80-1AC79E9C985C}" srcOrd="50" destOrd="0" presId="urn:microsoft.com/office/officeart/2005/8/layout/default"/>
    <dgm:cxn modelId="{460E9332-84E1-4925-89E7-A62FBD01D020}" type="presParOf" srcId="{3BD02C72-EEFE-47F3-9600-A7CB566F759C}" destId="{77454F28-A5F4-4A29-AFB7-C485344D1F00}" srcOrd="51" destOrd="0" presId="urn:microsoft.com/office/officeart/2005/8/layout/default"/>
    <dgm:cxn modelId="{E92A6646-5460-441F-9CAE-9989322CCB1D}" type="presParOf" srcId="{3BD02C72-EEFE-47F3-9600-A7CB566F759C}" destId="{FBDCF261-74AB-4A3B-9020-30E602A4F5E7}" srcOrd="52" destOrd="0" presId="urn:microsoft.com/office/officeart/2005/8/layout/default"/>
    <dgm:cxn modelId="{96544807-0972-4240-8D96-E29EC7C073FD}" type="presParOf" srcId="{3BD02C72-EEFE-47F3-9600-A7CB566F759C}" destId="{11952B43-C399-4FDE-AF2A-665199697E64}" srcOrd="53" destOrd="0" presId="urn:microsoft.com/office/officeart/2005/8/layout/default"/>
    <dgm:cxn modelId="{C74FBC9A-6CA5-44E4-85F7-B0D90D808734}" type="presParOf" srcId="{3BD02C72-EEFE-47F3-9600-A7CB566F759C}" destId="{80452C79-27FA-4DF0-91C0-338DD9015B2C}" srcOrd="5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CFF35E4-4E73-47BE-9276-A767C887DEA2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FAF52A-7FA0-4610-9A08-60C21224EB4C}">
      <dgm:prSet phldrT="[Текст]"/>
      <dgm:spPr/>
      <dgm:t>
        <a:bodyPr/>
        <a:lstStyle/>
        <a:p>
          <a:r>
            <a:rPr lang="ru-RU" dirty="0" smtClean="0"/>
            <a:t>Применять ККТ при осуществлении расчетов</a:t>
          </a:r>
          <a:endParaRPr lang="ru-RU" dirty="0"/>
        </a:p>
      </dgm:t>
    </dgm:pt>
    <dgm:pt modelId="{FBF0031D-E099-4E35-B04A-4982B82E3379}" type="parTrans" cxnId="{F2CF5255-194E-4A80-BC36-F5A5930FB756}">
      <dgm:prSet/>
      <dgm:spPr/>
      <dgm:t>
        <a:bodyPr/>
        <a:lstStyle/>
        <a:p>
          <a:endParaRPr lang="ru-RU"/>
        </a:p>
      </dgm:t>
    </dgm:pt>
    <dgm:pt modelId="{85A9085E-9B8E-4C87-A0A4-7C09D54E151E}" type="sibTrans" cxnId="{F2CF5255-194E-4A80-BC36-F5A5930FB756}">
      <dgm:prSet/>
      <dgm:spPr/>
      <dgm:t>
        <a:bodyPr/>
        <a:lstStyle/>
        <a:p>
          <a:endParaRPr lang="ru-RU"/>
        </a:p>
      </dgm:t>
    </dgm:pt>
    <dgm:pt modelId="{FE663455-1792-409E-8724-4D3DA5CA9D8A}">
      <dgm:prSet phldrT="[Текст]" custT="1"/>
      <dgm:spPr/>
      <dgm:t>
        <a:bodyPr/>
        <a:lstStyle/>
        <a:p>
          <a:r>
            <a:rPr lang="ru-RU" sz="900" dirty="0" smtClean="0"/>
            <a:t>С фискальным накопителем внутри корпуса</a:t>
          </a:r>
          <a:endParaRPr lang="ru-RU" sz="900" dirty="0"/>
        </a:p>
      </dgm:t>
    </dgm:pt>
    <dgm:pt modelId="{A9B152DA-F4CD-4635-AE2D-ABDC805CDC45}" type="parTrans" cxnId="{BD1F3044-E12E-4DCF-9773-FFF78DA49690}">
      <dgm:prSet/>
      <dgm:spPr/>
      <dgm:t>
        <a:bodyPr/>
        <a:lstStyle/>
        <a:p>
          <a:endParaRPr lang="ru-RU"/>
        </a:p>
      </dgm:t>
    </dgm:pt>
    <dgm:pt modelId="{963401CE-CC11-400F-BFD6-BC664065B5C8}" type="sibTrans" cxnId="{BD1F3044-E12E-4DCF-9773-FFF78DA49690}">
      <dgm:prSet/>
      <dgm:spPr/>
      <dgm:t>
        <a:bodyPr/>
        <a:lstStyle/>
        <a:p>
          <a:endParaRPr lang="ru-RU"/>
        </a:p>
      </dgm:t>
    </dgm:pt>
    <dgm:pt modelId="{8DDD2297-C334-4529-A281-3EB87A91C6E0}">
      <dgm:prSet phldrT="[Текст]" custT="1"/>
      <dgm:spPr/>
      <dgm:t>
        <a:bodyPr/>
        <a:lstStyle/>
        <a:p>
          <a:r>
            <a:rPr lang="ru-RU" sz="700" dirty="0" smtClean="0"/>
            <a:t>Обеспечивать сохранность ФН в течение 5 лет</a:t>
          </a:r>
          <a:endParaRPr lang="ru-RU" sz="700" dirty="0"/>
        </a:p>
      </dgm:t>
    </dgm:pt>
    <dgm:pt modelId="{FF2812D9-4955-4EFD-9FA1-F7A379C9F4E1}" type="parTrans" cxnId="{C5FE95C1-7A4A-4103-BEF2-763D10ABF0EC}">
      <dgm:prSet/>
      <dgm:spPr/>
      <dgm:t>
        <a:bodyPr/>
        <a:lstStyle/>
        <a:p>
          <a:endParaRPr lang="ru-RU"/>
        </a:p>
      </dgm:t>
    </dgm:pt>
    <dgm:pt modelId="{36FFED86-9935-4353-8DA4-873721B9146F}" type="sibTrans" cxnId="{C5FE95C1-7A4A-4103-BEF2-763D10ABF0EC}">
      <dgm:prSet/>
      <dgm:spPr/>
      <dgm:t>
        <a:bodyPr/>
        <a:lstStyle/>
        <a:p>
          <a:endParaRPr lang="ru-RU"/>
        </a:p>
      </dgm:t>
    </dgm:pt>
    <dgm:pt modelId="{CC86B48D-D49C-4560-A23A-86208C6DFBB7}">
      <dgm:prSet phldrT="[Текст]" custT="1"/>
      <dgm:spPr/>
      <dgm:t>
        <a:bodyPr/>
        <a:lstStyle/>
        <a:p>
          <a:r>
            <a:rPr lang="ru-RU" sz="700" dirty="0" smtClean="0"/>
            <a:t>Осуществлять замену ФН и расходных материалов</a:t>
          </a:r>
          <a:endParaRPr lang="ru-RU" sz="700" dirty="0"/>
        </a:p>
      </dgm:t>
    </dgm:pt>
    <dgm:pt modelId="{22DAB82F-028E-4DAA-BA43-1A89E06ABC64}" type="parTrans" cxnId="{95112704-722F-4F8A-8A5F-27C7B44DDE29}">
      <dgm:prSet/>
      <dgm:spPr/>
      <dgm:t>
        <a:bodyPr/>
        <a:lstStyle/>
        <a:p>
          <a:endParaRPr lang="ru-RU"/>
        </a:p>
      </dgm:t>
    </dgm:pt>
    <dgm:pt modelId="{878B57E7-C65D-4020-9198-15E5D37951A3}" type="sibTrans" cxnId="{95112704-722F-4F8A-8A5F-27C7B44DDE29}">
      <dgm:prSet/>
      <dgm:spPr/>
      <dgm:t>
        <a:bodyPr/>
        <a:lstStyle/>
        <a:p>
          <a:endParaRPr lang="ru-RU"/>
        </a:p>
      </dgm:t>
    </dgm:pt>
    <dgm:pt modelId="{EFAD486B-4062-4A88-A311-058114FCE828}">
      <dgm:prSet phldrT="[Текст]" custT="1"/>
      <dgm:spPr/>
      <dgm:t>
        <a:bodyPr/>
        <a:lstStyle/>
        <a:p>
          <a:r>
            <a:rPr lang="ru-RU" sz="1000" dirty="0" smtClean="0"/>
            <a:t>Зарегистрированную в налоговых органах</a:t>
          </a:r>
          <a:endParaRPr lang="ru-RU" sz="1000" dirty="0"/>
        </a:p>
      </dgm:t>
    </dgm:pt>
    <dgm:pt modelId="{706592E3-073A-44B8-8348-1037BB4E65DF}" type="parTrans" cxnId="{99B91B51-4E65-46E7-ADF6-ACDB3F8ED4F0}">
      <dgm:prSet/>
      <dgm:spPr/>
      <dgm:t>
        <a:bodyPr/>
        <a:lstStyle/>
        <a:p>
          <a:endParaRPr lang="ru-RU"/>
        </a:p>
      </dgm:t>
    </dgm:pt>
    <dgm:pt modelId="{09BB916A-566E-4ECB-8584-11A72E8D9742}" type="sibTrans" cxnId="{99B91B51-4E65-46E7-ADF6-ACDB3F8ED4F0}">
      <dgm:prSet/>
      <dgm:spPr/>
      <dgm:t>
        <a:bodyPr/>
        <a:lstStyle/>
        <a:p>
          <a:endParaRPr lang="ru-RU"/>
        </a:p>
      </dgm:t>
    </dgm:pt>
    <dgm:pt modelId="{BC7DE054-C41F-4171-B42B-13A328158871}">
      <dgm:prSet phldrT="[Текст]" custT="1"/>
      <dgm:spPr/>
      <dgm:t>
        <a:bodyPr/>
        <a:lstStyle/>
        <a:p>
          <a:r>
            <a:rPr lang="ru-RU" sz="800" dirty="0" smtClean="0"/>
            <a:t>Регистрировать, перерегистрировать и снимать с регистрационного учета</a:t>
          </a:r>
          <a:endParaRPr lang="ru-RU" sz="800" dirty="0"/>
        </a:p>
      </dgm:t>
    </dgm:pt>
    <dgm:pt modelId="{9B783DBB-354A-456E-8674-1B2CBF259214}" type="parTrans" cxnId="{2E18F6F7-28EB-4BBF-9A15-D21BDCD9479F}">
      <dgm:prSet/>
      <dgm:spPr/>
      <dgm:t>
        <a:bodyPr/>
        <a:lstStyle/>
        <a:p>
          <a:endParaRPr lang="ru-RU"/>
        </a:p>
      </dgm:t>
    </dgm:pt>
    <dgm:pt modelId="{0E36F912-BCDF-4A0E-B694-562E8EB993DE}" type="sibTrans" cxnId="{2E18F6F7-28EB-4BBF-9A15-D21BDCD9479F}">
      <dgm:prSet/>
      <dgm:spPr/>
      <dgm:t>
        <a:bodyPr/>
        <a:lstStyle/>
        <a:p>
          <a:endParaRPr lang="ru-RU"/>
        </a:p>
      </dgm:t>
    </dgm:pt>
    <dgm:pt modelId="{2ADDAE75-D975-45B3-8469-C07D16AC3D7C}">
      <dgm:prSet phldrT="[Текст]" custT="1"/>
      <dgm:spPr/>
      <dgm:t>
        <a:bodyPr/>
        <a:lstStyle/>
        <a:p>
          <a:pPr algn="l"/>
          <a:r>
            <a:rPr lang="ru-RU" sz="1100" dirty="0" smtClean="0"/>
            <a:t>Выдавать (направлять) покупателям в момент оплаты чеки и БСО</a:t>
          </a:r>
          <a:endParaRPr lang="ru-RU" sz="1100" dirty="0"/>
        </a:p>
      </dgm:t>
    </dgm:pt>
    <dgm:pt modelId="{03288B05-59F2-4D59-8878-19EA17C2120C}" type="parTrans" cxnId="{CEF23B14-4121-46E7-89B4-0C43F960193B}">
      <dgm:prSet/>
      <dgm:spPr/>
      <dgm:t>
        <a:bodyPr/>
        <a:lstStyle/>
        <a:p>
          <a:endParaRPr lang="ru-RU"/>
        </a:p>
      </dgm:t>
    </dgm:pt>
    <dgm:pt modelId="{6DAAE680-9D54-42F2-829B-D59596BDD7D9}" type="sibTrans" cxnId="{CEF23B14-4121-46E7-89B4-0C43F960193B}">
      <dgm:prSet/>
      <dgm:spPr/>
      <dgm:t>
        <a:bodyPr/>
        <a:lstStyle/>
        <a:p>
          <a:endParaRPr lang="ru-RU"/>
        </a:p>
      </dgm:t>
    </dgm:pt>
    <dgm:pt modelId="{7F4071A8-4359-4D59-84D5-D030704FDFFA}">
      <dgm:prSet phldrT="[Текст]"/>
      <dgm:spPr/>
      <dgm:t>
        <a:bodyPr/>
        <a:lstStyle/>
        <a:p>
          <a:r>
            <a:rPr lang="ru-RU" dirty="0" smtClean="0"/>
            <a:t>Соблюдать режим доступа к ККТ</a:t>
          </a:r>
          <a:endParaRPr lang="ru-RU" dirty="0"/>
        </a:p>
      </dgm:t>
    </dgm:pt>
    <dgm:pt modelId="{8B1FD9EF-FB11-4512-A63C-7848544F9E52}" type="parTrans" cxnId="{14F5785D-E06F-431E-8048-C3DEF8DE9B71}">
      <dgm:prSet/>
      <dgm:spPr/>
      <dgm:t>
        <a:bodyPr/>
        <a:lstStyle/>
        <a:p>
          <a:endParaRPr lang="ru-RU"/>
        </a:p>
      </dgm:t>
    </dgm:pt>
    <dgm:pt modelId="{B5E3BF61-A9FD-4105-A42A-547E54000968}" type="sibTrans" cxnId="{14F5785D-E06F-431E-8048-C3DEF8DE9B71}">
      <dgm:prSet/>
      <dgm:spPr/>
      <dgm:t>
        <a:bodyPr/>
        <a:lstStyle/>
        <a:p>
          <a:endParaRPr lang="ru-RU"/>
        </a:p>
      </dgm:t>
    </dgm:pt>
    <dgm:pt modelId="{A7B48FE6-3C13-4016-B5E4-8D8206758EC5}">
      <dgm:prSet phldrT="[Текст]" custT="1"/>
      <dgm:spPr/>
      <dgm:t>
        <a:bodyPr/>
        <a:lstStyle/>
        <a:p>
          <a:r>
            <a:rPr lang="ru-RU" sz="900" dirty="0" smtClean="0"/>
            <a:t>Беспрепятственного для налоговых органов</a:t>
          </a:r>
          <a:endParaRPr lang="ru-RU" sz="900" dirty="0"/>
        </a:p>
      </dgm:t>
    </dgm:pt>
    <dgm:pt modelId="{341991EF-2E57-4386-89D7-759EB6E615B9}" type="parTrans" cxnId="{F1F82B3D-1989-4823-BC44-55ACA220CE31}">
      <dgm:prSet/>
      <dgm:spPr/>
      <dgm:t>
        <a:bodyPr/>
        <a:lstStyle/>
        <a:p>
          <a:endParaRPr lang="ru-RU"/>
        </a:p>
      </dgm:t>
    </dgm:pt>
    <dgm:pt modelId="{BF534431-FBFC-488C-ACDD-F6130631410C}" type="sibTrans" cxnId="{F1F82B3D-1989-4823-BC44-55ACA220CE31}">
      <dgm:prSet/>
      <dgm:spPr/>
      <dgm:t>
        <a:bodyPr/>
        <a:lstStyle/>
        <a:p>
          <a:endParaRPr lang="ru-RU"/>
        </a:p>
      </dgm:t>
    </dgm:pt>
    <dgm:pt modelId="{4334A1E9-53FA-4E3C-BB4C-183A6FA04897}">
      <dgm:prSet phldrT="[Текст]" custT="1"/>
      <dgm:spPr/>
      <dgm:t>
        <a:bodyPr/>
        <a:lstStyle/>
        <a:p>
          <a:r>
            <a:rPr lang="ru-RU" sz="900" dirty="0" smtClean="0"/>
            <a:t>Исключающим доступ для третьих лиц</a:t>
          </a:r>
          <a:endParaRPr lang="ru-RU" sz="900" dirty="0"/>
        </a:p>
      </dgm:t>
    </dgm:pt>
    <dgm:pt modelId="{EC921DD9-C8F5-4D7E-9E6D-F41F039144FD}" type="parTrans" cxnId="{A9544C06-4E3B-48B9-92F6-2D7824D714C9}">
      <dgm:prSet/>
      <dgm:spPr/>
      <dgm:t>
        <a:bodyPr/>
        <a:lstStyle/>
        <a:p>
          <a:endParaRPr lang="ru-RU"/>
        </a:p>
      </dgm:t>
    </dgm:pt>
    <dgm:pt modelId="{70BA2A04-DF2C-48F9-8057-945B99889FE7}" type="sibTrans" cxnId="{A9544C06-4E3B-48B9-92F6-2D7824D714C9}">
      <dgm:prSet/>
      <dgm:spPr/>
      <dgm:t>
        <a:bodyPr/>
        <a:lstStyle/>
        <a:p>
          <a:endParaRPr lang="ru-RU"/>
        </a:p>
      </dgm:t>
    </dgm:pt>
    <dgm:pt modelId="{47C1C104-9063-4A31-ADA3-5D1B0D51BFC2}">
      <dgm:prSet phldrT="[Текст]"/>
      <dgm:spPr/>
      <dgm:t>
        <a:bodyPr/>
        <a:lstStyle/>
        <a:p>
          <a:r>
            <a:rPr lang="ru-RU" dirty="0" smtClean="0"/>
            <a:t>Предоставлять налоговым органам информацию и (или) документы</a:t>
          </a:r>
          <a:endParaRPr lang="ru-RU" dirty="0"/>
        </a:p>
      </dgm:t>
    </dgm:pt>
    <dgm:pt modelId="{163F9AF4-8A94-4C4F-9426-5AF84C12D368}" type="parTrans" cxnId="{72775D89-DC0C-455F-BC22-B1672BDD6B1F}">
      <dgm:prSet/>
      <dgm:spPr/>
      <dgm:t>
        <a:bodyPr/>
        <a:lstStyle/>
        <a:p>
          <a:endParaRPr lang="ru-RU"/>
        </a:p>
      </dgm:t>
    </dgm:pt>
    <dgm:pt modelId="{0BBBDD85-0DA6-422A-A67C-FA1A8863299C}" type="sibTrans" cxnId="{72775D89-DC0C-455F-BC22-B1672BDD6B1F}">
      <dgm:prSet/>
      <dgm:spPr/>
      <dgm:t>
        <a:bodyPr/>
        <a:lstStyle/>
        <a:p>
          <a:endParaRPr lang="ru-RU"/>
        </a:p>
      </dgm:t>
    </dgm:pt>
    <dgm:pt modelId="{0435B2E6-445D-4A28-A7D8-F64D1084FDEC}">
      <dgm:prSet phldrT="[Текст]" custT="1"/>
      <dgm:spPr/>
      <dgm:t>
        <a:bodyPr/>
        <a:lstStyle/>
        <a:p>
          <a:r>
            <a:rPr lang="ru-RU" sz="1100" dirty="0" smtClean="0"/>
            <a:t>В электронной форме через кабинет ККТ в случаях, порядке и сроки, установленные ФНС России</a:t>
          </a:r>
          <a:endParaRPr lang="ru-RU" sz="1100" dirty="0"/>
        </a:p>
      </dgm:t>
    </dgm:pt>
    <dgm:pt modelId="{72ED8409-BA37-4305-9A13-576452626419}" type="parTrans" cxnId="{0371FA15-5310-4501-B95F-0BB86348AD78}">
      <dgm:prSet/>
      <dgm:spPr/>
      <dgm:t>
        <a:bodyPr/>
        <a:lstStyle/>
        <a:p>
          <a:endParaRPr lang="ru-RU"/>
        </a:p>
      </dgm:t>
    </dgm:pt>
    <dgm:pt modelId="{5DC93AE7-E497-435F-BEA3-8392DED0E572}" type="sibTrans" cxnId="{0371FA15-5310-4501-B95F-0BB86348AD78}">
      <dgm:prSet/>
      <dgm:spPr/>
      <dgm:t>
        <a:bodyPr/>
        <a:lstStyle/>
        <a:p>
          <a:endParaRPr lang="ru-RU"/>
        </a:p>
      </dgm:t>
    </dgm:pt>
    <dgm:pt modelId="{7A42A8EA-036F-4B10-8B60-ED056B772E4A}">
      <dgm:prSet phldrT="[Текст]"/>
      <dgm:spPr/>
      <dgm:t>
        <a:bodyPr/>
        <a:lstStyle/>
        <a:p>
          <a:r>
            <a:rPr lang="ru-RU" dirty="0" smtClean="0"/>
            <a:t>Иметь договор с ОФД</a:t>
          </a:r>
          <a:endParaRPr lang="ru-RU" dirty="0"/>
        </a:p>
      </dgm:t>
    </dgm:pt>
    <dgm:pt modelId="{B124ED34-C718-4CFB-A770-4C198C339711}" type="parTrans" cxnId="{60EE725B-77CB-426A-BF2C-CBB519742CC1}">
      <dgm:prSet/>
      <dgm:spPr/>
      <dgm:t>
        <a:bodyPr/>
        <a:lstStyle/>
        <a:p>
          <a:endParaRPr lang="ru-RU"/>
        </a:p>
      </dgm:t>
    </dgm:pt>
    <dgm:pt modelId="{4753A611-B765-405C-A4A7-C471C498B689}" type="sibTrans" cxnId="{60EE725B-77CB-426A-BF2C-CBB519742CC1}">
      <dgm:prSet/>
      <dgm:spPr/>
      <dgm:t>
        <a:bodyPr/>
        <a:lstStyle/>
        <a:p>
          <a:endParaRPr lang="ru-RU"/>
        </a:p>
      </dgm:t>
    </dgm:pt>
    <dgm:pt modelId="{44E3CA06-8D77-4082-9FD0-1E1C855F3619}">
      <dgm:prSet phldrT="[Текст]" custT="1"/>
      <dgm:spPr/>
      <dgm:t>
        <a:bodyPr/>
        <a:lstStyle/>
        <a:p>
          <a:r>
            <a:rPr lang="ru-RU" sz="1050" dirty="0" smtClean="0"/>
            <a:t>В случае аннулирования разрешения у ОФД передать накопленную информацию в течение 20 календарных дней</a:t>
          </a:r>
          <a:endParaRPr lang="ru-RU" sz="1050" dirty="0"/>
        </a:p>
      </dgm:t>
    </dgm:pt>
    <dgm:pt modelId="{00B27C6B-F850-4BED-B772-F0F52F6FCC5F}" type="parTrans" cxnId="{2A52DA9D-4A0B-4A9B-A0CB-11CF50EB7312}">
      <dgm:prSet/>
      <dgm:spPr/>
      <dgm:t>
        <a:bodyPr/>
        <a:lstStyle/>
        <a:p>
          <a:endParaRPr lang="ru-RU"/>
        </a:p>
      </dgm:t>
    </dgm:pt>
    <dgm:pt modelId="{93F78659-98E6-4B91-B9A1-ABEF7B55F612}" type="sibTrans" cxnId="{2A52DA9D-4A0B-4A9B-A0CB-11CF50EB7312}">
      <dgm:prSet/>
      <dgm:spPr/>
      <dgm:t>
        <a:bodyPr/>
        <a:lstStyle/>
        <a:p>
          <a:endParaRPr lang="ru-RU"/>
        </a:p>
      </dgm:t>
    </dgm:pt>
    <dgm:pt modelId="{76F2574C-4D9F-479D-818E-7DE6A3CD97C6}" type="pres">
      <dgm:prSet presAssocID="{8CFF35E4-4E73-47BE-9276-A767C887DE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0EE7D8-D7C0-4826-840B-9A886352D1F6}" type="pres">
      <dgm:prSet presAssocID="{0BFAF52A-7FA0-4610-9A08-60C21224EB4C}" presName="root" presStyleCnt="0"/>
      <dgm:spPr/>
      <dgm:t>
        <a:bodyPr/>
        <a:lstStyle/>
        <a:p>
          <a:endParaRPr lang="ru-RU"/>
        </a:p>
      </dgm:t>
    </dgm:pt>
    <dgm:pt modelId="{7292713E-2C1F-4EBD-92B8-07CBA390339A}" type="pres">
      <dgm:prSet presAssocID="{0BFAF52A-7FA0-4610-9A08-60C21224EB4C}" presName="rootComposite" presStyleCnt="0"/>
      <dgm:spPr/>
      <dgm:t>
        <a:bodyPr/>
        <a:lstStyle/>
        <a:p>
          <a:endParaRPr lang="ru-RU"/>
        </a:p>
      </dgm:t>
    </dgm:pt>
    <dgm:pt modelId="{84AFCD5E-03CC-4019-A434-FBC4CB2A09B2}" type="pres">
      <dgm:prSet presAssocID="{0BFAF52A-7FA0-4610-9A08-60C21224EB4C}" presName="rootText" presStyleLbl="node1" presStyleIdx="0" presStyleCnt="4" custScaleX="131649"/>
      <dgm:spPr/>
      <dgm:t>
        <a:bodyPr/>
        <a:lstStyle/>
        <a:p>
          <a:endParaRPr lang="ru-RU"/>
        </a:p>
      </dgm:t>
    </dgm:pt>
    <dgm:pt modelId="{794CDB46-EDEF-4F31-899B-22200E701746}" type="pres">
      <dgm:prSet presAssocID="{0BFAF52A-7FA0-4610-9A08-60C21224EB4C}" presName="rootConnector" presStyleLbl="node1" presStyleIdx="0" presStyleCnt="4"/>
      <dgm:spPr/>
      <dgm:t>
        <a:bodyPr/>
        <a:lstStyle/>
        <a:p>
          <a:endParaRPr lang="ru-RU"/>
        </a:p>
      </dgm:t>
    </dgm:pt>
    <dgm:pt modelId="{6AE2BCB5-6529-4A56-A653-912B81ABEE10}" type="pres">
      <dgm:prSet presAssocID="{0BFAF52A-7FA0-4610-9A08-60C21224EB4C}" presName="childShape" presStyleCnt="0"/>
      <dgm:spPr/>
      <dgm:t>
        <a:bodyPr/>
        <a:lstStyle/>
        <a:p>
          <a:endParaRPr lang="ru-RU"/>
        </a:p>
      </dgm:t>
    </dgm:pt>
    <dgm:pt modelId="{240C3DC3-F198-45FA-95A1-65FE2F322E70}" type="pres">
      <dgm:prSet presAssocID="{A9B152DA-F4CD-4635-AE2D-ABDC805CDC45}" presName="Name13" presStyleLbl="parChTrans1D2" presStyleIdx="0" presStyleCnt="7"/>
      <dgm:spPr/>
      <dgm:t>
        <a:bodyPr/>
        <a:lstStyle/>
        <a:p>
          <a:endParaRPr lang="ru-RU"/>
        </a:p>
      </dgm:t>
    </dgm:pt>
    <dgm:pt modelId="{6FDB5596-C559-4689-9F18-D75858BA51DC}" type="pres">
      <dgm:prSet presAssocID="{FE663455-1792-409E-8724-4D3DA5CA9D8A}" presName="childText" presStyleLbl="bgAcc1" presStyleIdx="0" presStyleCnt="7" custScaleX="13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76EA6-52F9-43DC-9132-80AFCDA6DC4C}" type="pres">
      <dgm:prSet presAssocID="{706592E3-073A-44B8-8348-1037BB4E65DF}" presName="Name13" presStyleLbl="parChTrans1D2" presStyleIdx="1" presStyleCnt="7"/>
      <dgm:spPr/>
      <dgm:t>
        <a:bodyPr/>
        <a:lstStyle/>
        <a:p>
          <a:endParaRPr lang="ru-RU"/>
        </a:p>
      </dgm:t>
    </dgm:pt>
    <dgm:pt modelId="{CCD01577-142B-4300-997E-8F52E2B4637D}" type="pres">
      <dgm:prSet presAssocID="{EFAD486B-4062-4A88-A311-058114FCE828}" presName="childText" presStyleLbl="bgAcc1" presStyleIdx="1" presStyleCnt="7" custScaleX="13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6D4E9-6159-4714-9E77-4085B503F970}" type="pres">
      <dgm:prSet presAssocID="{03288B05-59F2-4D59-8878-19EA17C2120C}" presName="Name13" presStyleLbl="parChTrans1D2" presStyleIdx="2" presStyleCnt="7"/>
      <dgm:spPr/>
      <dgm:t>
        <a:bodyPr/>
        <a:lstStyle/>
        <a:p>
          <a:endParaRPr lang="ru-RU"/>
        </a:p>
      </dgm:t>
    </dgm:pt>
    <dgm:pt modelId="{F876A63A-F770-4148-8A88-F0473457B433}" type="pres">
      <dgm:prSet presAssocID="{2ADDAE75-D975-45B3-8469-C07D16AC3D7C}" presName="childText" presStyleLbl="bgAcc1" presStyleIdx="2" presStyleCnt="7" custScaleX="140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BDF41-F0A3-4C32-93B1-334EADCC79A7}" type="pres">
      <dgm:prSet presAssocID="{7F4071A8-4359-4D59-84D5-D030704FDFFA}" presName="root" presStyleCnt="0"/>
      <dgm:spPr/>
      <dgm:t>
        <a:bodyPr/>
        <a:lstStyle/>
        <a:p>
          <a:endParaRPr lang="ru-RU"/>
        </a:p>
      </dgm:t>
    </dgm:pt>
    <dgm:pt modelId="{D36FF3A4-522A-4173-9D47-3F971C0307D3}" type="pres">
      <dgm:prSet presAssocID="{7F4071A8-4359-4D59-84D5-D030704FDFFA}" presName="rootComposite" presStyleCnt="0"/>
      <dgm:spPr/>
      <dgm:t>
        <a:bodyPr/>
        <a:lstStyle/>
        <a:p>
          <a:endParaRPr lang="ru-RU"/>
        </a:p>
      </dgm:t>
    </dgm:pt>
    <dgm:pt modelId="{D41D374F-3F37-4A25-9E4A-07A3C85F3DB2}" type="pres">
      <dgm:prSet presAssocID="{7F4071A8-4359-4D59-84D5-D030704FDFFA}" presName="rootText" presStyleLbl="node1" presStyleIdx="1" presStyleCnt="4"/>
      <dgm:spPr/>
      <dgm:t>
        <a:bodyPr/>
        <a:lstStyle/>
        <a:p>
          <a:endParaRPr lang="ru-RU"/>
        </a:p>
      </dgm:t>
    </dgm:pt>
    <dgm:pt modelId="{A71F660D-D6FC-4AA0-834C-1C6B13DF3FFF}" type="pres">
      <dgm:prSet presAssocID="{7F4071A8-4359-4D59-84D5-D030704FDFFA}" presName="rootConnector" presStyleLbl="node1" presStyleIdx="1" presStyleCnt="4"/>
      <dgm:spPr/>
      <dgm:t>
        <a:bodyPr/>
        <a:lstStyle/>
        <a:p>
          <a:endParaRPr lang="ru-RU"/>
        </a:p>
      </dgm:t>
    </dgm:pt>
    <dgm:pt modelId="{4A18BC90-60D0-4865-A82C-780F324C27B6}" type="pres">
      <dgm:prSet presAssocID="{7F4071A8-4359-4D59-84D5-D030704FDFFA}" presName="childShape" presStyleCnt="0"/>
      <dgm:spPr/>
      <dgm:t>
        <a:bodyPr/>
        <a:lstStyle/>
        <a:p>
          <a:endParaRPr lang="ru-RU"/>
        </a:p>
      </dgm:t>
    </dgm:pt>
    <dgm:pt modelId="{B3C62E0D-E465-4960-98A3-604CC6711284}" type="pres">
      <dgm:prSet presAssocID="{341991EF-2E57-4386-89D7-759EB6E615B9}" presName="Name13" presStyleLbl="parChTrans1D2" presStyleIdx="3" presStyleCnt="7"/>
      <dgm:spPr/>
      <dgm:t>
        <a:bodyPr/>
        <a:lstStyle/>
        <a:p>
          <a:endParaRPr lang="ru-RU"/>
        </a:p>
      </dgm:t>
    </dgm:pt>
    <dgm:pt modelId="{C3919765-9645-4B3D-AD70-55FAF4D3A8AC}" type="pres">
      <dgm:prSet presAssocID="{A7B48FE6-3C13-4016-B5E4-8D8206758EC5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3B36A-DE1C-459D-A4AA-92A5B6DDB380}" type="pres">
      <dgm:prSet presAssocID="{EC921DD9-C8F5-4D7E-9E6D-F41F039144FD}" presName="Name13" presStyleLbl="parChTrans1D2" presStyleIdx="4" presStyleCnt="7"/>
      <dgm:spPr/>
      <dgm:t>
        <a:bodyPr/>
        <a:lstStyle/>
        <a:p>
          <a:endParaRPr lang="ru-RU"/>
        </a:p>
      </dgm:t>
    </dgm:pt>
    <dgm:pt modelId="{ABFAC0F3-153C-41B8-B476-18A7C385996F}" type="pres">
      <dgm:prSet presAssocID="{4334A1E9-53FA-4E3C-BB4C-183A6FA04897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01104-9FAF-43A3-8F5D-BEB65050A76A}" type="pres">
      <dgm:prSet presAssocID="{47C1C104-9063-4A31-ADA3-5D1B0D51BFC2}" presName="root" presStyleCnt="0"/>
      <dgm:spPr/>
      <dgm:t>
        <a:bodyPr/>
        <a:lstStyle/>
        <a:p>
          <a:endParaRPr lang="ru-RU"/>
        </a:p>
      </dgm:t>
    </dgm:pt>
    <dgm:pt modelId="{3377BA96-122E-405C-8603-1CC86C6F29DC}" type="pres">
      <dgm:prSet presAssocID="{47C1C104-9063-4A31-ADA3-5D1B0D51BFC2}" presName="rootComposite" presStyleCnt="0"/>
      <dgm:spPr/>
      <dgm:t>
        <a:bodyPr/>
        <a:lstStyle/>
        <a:p>
          <a:endParaRPr lang="ru-RU"/>
        </a:p>
      </dgm:t>
    </dgm:pt>
    <dgm:pt modelId="{9D6B139C-05AB-431B-8671-C3135BF454B9}" type="pres">
      <dgm:prSet presAssocID="{47C1C104-9063-4A31-ADA3-5D1B0D51BFC2}" presName="rootText" presStyleLbl="node1" presStyleIdx="2" presStyleCnt="4"/>
      <dgm:spPr/>
      <dgm:t>
        <a:bodyPr/>
        <a:lstStyle/>
        <a:p>
          <a:endParaRPr lang="ru-RU"/>
        </a:p>
      </dgm:t>
    </dgm:pt>
    <dgm:pt modelId="{9E7A836D-2C50-4B9A-A1C9-A7955E1203D0}" type="pres">
      <dgm:prSet presAssocID="{47C1C104-9063-4A31-ADA3-5D1B0D51BFC2}" presName="rootConnector" presStyleLbl="node1" presStyleIdx="2" presStyleCnt="4"/>
      <dgm:spPr/>
      <dgm:t>
        <a:bodyPr/>
        <a:lstStyle/>
        <a:p>
          <a:endParaRPr lang="ru-RU"/>
        </a:p>
      </dgm:t>
    </dgm:pt>
    <dgm:pt modelId="{98D1F33D-CED2-4BFF-904B-81FE3441F48E}" type="pres">
      <dgm:prSet presAssocID="{47C1C104-9063-4A31-ADA3-5D1B0D51BFC2}" presName="childShape" presStyleCnt="0"/>
      <dgm:spPr/>
      <dgm:t>
        <a:bodyPr/>
        <a:lstStyle/>
        <a:p>
          <a:endParaRPr lang="ru-RU"/>
        </a:p>
      </dgm:t>
    </dgm:pt>
    <dgm:pt modelId="{06B8129A-34FA-483A-BA17-904C218D64F4}" type="pres">
      <dgm:prSet presAssocID="{72ED8409-BA37-4305-9A13-576452626419}" presName="Name13" presStyleLbl="parChTrans1D2" presStyleIdx="5" presStyleCnt="7"/>
      <dgm:spPr/>
      <dgm:t>
        <a:bodyPr/>
        <a:lstStyle/>
        <a:p>
          <a:endParaRPr lang="ru-RU"/>
        </a:p>
      </dgm:t>
    </dgm:pt>
    <dgm:pt modelId="{3800D051-F141-40B9-80ED-E29E7EE7E99A}" type="pres">
      <dgm:prSet presAssocID="{0435B2E6-445D-4A28-A7D8-F64D1084FDEC}" presName="childText" presStyleLbl="bgAcc1" presStyleIdx="5" presStyleCnt="7" custScaleY="23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DED43-CD8E-4FAE-8E6F-F47A151027FB}" type="pres">
      <dgm:prSet presAssocID="{7A42A8EA-036F-4B10-8B60-ED056B772E4A}" presName="root" presStyleCnt="0"/>
      <dgm:spPr/>
      <dgm:t>
        <a:bodyPr/>
        <a:lstStyle/>
        <a:p>
          <a:endParaRPr lang="ru-RU"/>
        </a:p>
      </dgm:t>
    </dgm:pt>
    <dgm:pt modelId="{89898B93-0C6A-4010-930B-D9447D45A33E}" type="pres">
      <dgm:prSet presAssocID="{7A42A8EA-036F-4B10-8B60-ED056B772E4A}" presName="rootComposite" presStyleCnt="0"/>
      <dgm:spPr/>
      <dgm:t>
        <a:bodyPr/>
        <a:lstStyle/>
        <a:p>
          <a:endParaRPr lang="ru-RU"/>
        </a:p>
      </dgm:t>
    </dgm:pt>
    <dgm:pt modelId="{724F237A-18AE-4BE4-AD83-CCFFD3729D5F}" type="pres">
      <dgm:prSet presAssocID="{7A42A8EA-036F-4B10-8B60-ED056B772E4A}" presName="rootText" presStyleLbl="node1" presStyleIdx="3" presStyleCnt="4"/>
      <dgm:spPr/>
      <dgm:t>
        <a:bodyPr/>
        <a:lstStyle/>
        <a:p>
          <a:endParaRPr lang="ru-RU"/>
        </a:p>
      </dgm:t>
    </dgm:pt>
    <dgm:pt modelId="{C092065C-6516-4A11-8F1D-132E087BBCA7}" type="pres">
      <dgm:prSet presAssocID="{7A42A8EA-036F-4B10-8B60-ED056B772E4A}" presName="rootConnector" presStyleLbl="node1" presStyleIdx="3" presStyleCnt="4"/>
      <dgm:spPr/>
      <dgm:t>
        <a:bodyPr/>
        <a:lstStyle/>
        <a:p>
          <a:endParaRPr lang="ru-RU"/>
        </a:p>
      </dgm:t>
    </dgm:pt>
    <dgm:pt modelId="{1C56210B-993D-4630-815F-82DD62FB1A3D}" type="pres">
      <dgm:prSet presAssocID="{7A42A8EA-036F-4B10-8B60-ED056B772E4A}" presName="childShape" presStyleCnt="0"/>
      <dgm:spPr/>
      <dgm:t>
        <a:bodyPr/>
        <a:lstStyle/>
        <a:p>
          <a:endParaRPr lang="ru-RU"/>
        </a:p>
      </dgm:t>
    </dgm:pt>
    <dgm:pt modelId="{80C6981B-D62D-444F-B8B1-7E7822FF8453}" type="pres">
      <dgm:prSet presAssocID="{00B27C6B-F850-4BED-B772-F0F52F6FCC5F}" presName="Name13" presStyleLbl="parChTrans1D2" presStyleIdx="6" presStyleCnt="7"/>
      <dgm:spPr/>
      <dgm:t>
        <a:bodyPr/>
        <a:lstStyle/>
        <a:p>
          <a:endParaRPr lang="ru-RU"/>
        </a:p>
      </dgm:t>
    </dgm:pt>
    <dgm:pt modelId="{789C946D-4A79-4689-A82F-DAE8BB594D5B}" type="pres">
      <dgm:prSet presAssocID="{44E3CA06-8D77-4082-9FD0-1E1C855F3619}" presName="childText" presStyleLbl="bgAcc1" presStyleIdx="6" presStyleCnt="7" custScaleY="240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32BCC1-1D7C-41E6-8AEF-4B321CA1E8EB}" type="presOf" srcId="{A7B48FE6-3C13-4016-B5E4-8D8206758EC5}" destId="{C3919765-9645-4B3D-AD70-55FAF4D3A8AC}" srcOrd="0" destOrd="0" presId="urn:microsoft.com/office/officeart/2005/8/layout/hierarchy3"/>
    <dgm:cxn modelId="{F1F82B3D-1989-4823-BC44-55ACA220CE31}" srcId="{7F4071A8-4359-4D59-84D5-D030704FDFFA}" destId="{A7B48FE6-3C13-4016-B5E4-8D8206758EC5}" srcOrd="0" destOrd="0" parTransId="{341991EF-2E57-4386-89D7-759EB6E615B9}" sibTransId="{BF534431-FBFC-488C-ACDD-F6130631410C}"/>
    <dgm:cxn modelId="{F2CF5255-194E-4A80-BC36-F5A5930FB756}" srcId="{8CFF35E4-4E73-47BE-9276-A767C887DEA2}" destId="{0BFAF52A-7FA0-4610-9A08-60C21224EB4C}" srcOrd="0" destOrd="0" parTransId="{FBF0031D-E099-4E35-B04A-4982B82E3379}" sibTransId="{85A9085E-9B8E-4C87-A0A4-7C09D54E151E}"/>
    <dgm:cxn modelId="{55A2009C-E35D-4DB2-9AEA-299AD89A66D1}" type="presOf" srcId="{7F4071A8-4359-4D59-84D5-D030704FDFFA}" destId="{A71F660D-D6FC-4AA0-834C-1C6B13DF3FFF}" srcOrd="1" destOrd="0" presId="urn:microsoft.com/office/officeart/2005/8/layout/hierarchy3"/>
    <dgm:cxn modelId="{2A52DA9D-4A0B-4A9B-A0CB-11CF50EB7312}" srcId="{7A42A8EA-036F-4B10-8B60-ED056B772E4A}" destId="{44E3CA06-8D77-4082-9FD0-1E1C855F3619}" srcOrd="0" destOrd="0" parTransId="{00B27C6B-F850-4BED-B772-F0F52F6FCC5F}" sibTransId="{93F78659-98E6-4B91-B9A1-ABEF7B55F612}"/>
    <dgm:cxn modelId="{99B91B51-4E65-46E7-ADF6-ACDB3F8ED4F0}" srcId="{0BFAF52A-7FA0-4610-9A08-60C21224EB4C}" destId="{EFAD486B-4062-4A88-A311-058114FCE828}" srcOrd="1" destOrd="0" parTransId="{706592E3-073A-44B8-8348-1037BB4E65DF}" sibTransId="{09BB916A-566E-4ECB-8584-11A72E8D9742}"/>
    <dgm:cxn modelId="{A9544C06-4E3B-48B9-92F6-2D7824D714C9}" srcId="{7F4071A8-4359-4D59-84D5-D030704FDFFA}" destId="{4334A1E9-53FA-4E3C-BB4C-183A6FA04897}" srcOrd="1" destOrd="0" parTransId="{EC921DD9-C8F5-4D7E-9E6D-F41F039144FD}" sibTransId="{70BA2A04-DF2C-48F9-8057-945B99889FE7}"/>
    <dgm:cxn modelId="{FEBAC861-6E28-431F-A8EF-AFD1A30C1C4B}" type="presOf" srcId="{BC7DE054-C41F-4171-B42B-13A328158871}" destId="{CCD01577-142B-4300-997E-8F52E2B4637D}" srcOrd="0" destOrd="1" presId="urn:microsoft.com/office/officeart/2005/8/layout/hierarchy3"/>
    <dgm:cxn modelId="{3C1A756E-5918-4706-B92A-AF9FA6C515A3}" type="presOf" srcId="{0BFAF52A-7FA0-4610-9A08-60C21224EB4C}" destId="{794CDB46-EDEF-4F31-899B-22200E701746}" srcOrd="1" destOrd="0" presId="urn:microsoft.com/office/officeart/2005/8/layout/hierarchy3"/>
    <dgm:cxn modelId="{BD1F3044-E12E-4DCF-9773-FFF78DA49690}" srcId="{0BFAF52A-7FA0-4610-9A08-60C21224EB4C}" destId="{FE663455-1792-409E-8724-4D3DA5CA9D8A}" srcOrd="0" destOrd="0" parTransId="{A9B152DA-F4CD-4635-AE2D-ABDC805CDC45}" sibTransId="{963401CE-CC11-400F-BFD6-BC664065B5C8}"/>
    <dgm:cxn modelId="{14F5785D-E06F-431E-8048-C3DEF8DE9B71}" srcId="{8CFF35E4-4E73-47BE-9276-A767C887DEA2}" destId="{7F4071A8-4359-4D59-84D5-D030704FDFFA}" srcOrd="1" destOrd="0" parTransId="{8B1FD9EF-FB11-4512-A63C-7848544F9E52}" sibTransId="{B5E3BF61-A9FD-4105-A42A-547E54000968}"/>
    <dgm:cxn modelId="{FB3BDA57-00C8-4B16-A46E-9EC2473F9392}" type="presOf" srcId="{7A42A8EA-036F-4B10-8B60-ED056B772E4A}" destId="{724F237A-18AE-4BE4-AD83-CCFFD3729D5F}" srcOrd="0" destOrd="0" presId="urn:microsoft.com/office/officeart/2005/8/layout/hierarchy3"/>
    <dgm:cxn modelId="{7107B37C-80A7-4CE1-A987-003A1A3CE457}" type="presOf" srcId="{4334A1E9-53FA-4E3C-BB4C-183A6FA04897}" destId="{ABFAC0F3-153C-41B8-B476-18A7C385996F}" srcOrd="0" destOrd="0" presId="urn:microsoft.com/office/officeart/2005/8/layout/hierarchy3"/>
    <dgm:cxn modelId="{941CB698-94AE-451D-8B23-3956D981FDF0}" type="presOf" srcId="{A9B152DA-F4CD-4635-AE2D-ABDC805CDC45}" destId="{240C3DC3-F198-45FA-95A1-65FE2F322E70}" srcOrd="0" destOrd="0" presId="urn:microsoft.com/office/officeart/2005/8/layout/hierarchy3"/>
    <dgm:cxn modelId="{8828DD83-14B7-4631-A79E-DF368B93C43B}" type="presOf" srcId="{7F4071A8-4359-4D59-84D5-D030704FDFFA}" destId="{D41D374F-3F37-4A25-9E4A-07A3C85F3DB2}" srcOrd="0" destOrd="0" presId="urn:microsoft.com/office/officeart/2005/8/layout/hierarchy3"/>
    <dgm:cxn modelId="{A9D9A471-D4AE-4DF4-8912-7CAA0D8FB5AF}" type="presOf" srcId="{706592E3-073A-44B8-8348-1037BB4E65DF}" destId="{B0076EA6-52F9-43DC-9132-80AFCDA6DC4C}" srcOrd="0" destOrd="0" presId="urn:microsoft.com/office/officeart/2005/8/layout/hierarchy3"/>
    <dgm:cxn modelId="{0EDA3E90-5B4C-4809-88D4-08A8D5332311}" type="presOf" srcId="{341991EF-2E57-4386-89D7-759EB6E615B9}" destId="{B3C62E0D-E465-4960-98A3-604CC6711284}" srcOrd="0" destOrd="0" presId="urn:microsoft.com/office/officeart/2005/8/layout/hierarchy3"/>
    <dgm:cxn modelId="{D5EA0077-DA12-4AFF-A587-0CAA207F2A00}" type="presOf" srcId="{FE663455-1792-409E-8724-4D3DA5CA9D8A}" destId="{6FDB5596-C559-4689-9F18-D75858BA51DC}" srcOrd="0" destOrd="0" presId="urn:microsoft.com/office/officeart/2005/8/layout/hierarchy3"/>
    <dgm:cxn modelId="{2E18F6F7-28EB-4BBF-9A15-D21BDCD9479F}" srcId="{EFAD486B-4062-4A88-A311-058114FCE828}" destId="{BC7DE054-C41F-4171-B42B-13A328158871}" srcOrd="0" destOrd="0" parTransId="{9B783DBB-354A-456E-8674-1B2CBF259214}" sibTransId="{0E36F912-BCDF-4A0E-B694-562E8EB993DE}"/>
    <dgm:cxn modelId="{377474CE-4C17-4FB8-88EF-139B7A5C6E28}" type="presOf" srcId="{2ADDAE75-D975-45B3-8469-C07D16AC3D7C}" destId="{F876A63A-F770-4148-8A88-F0473457B433}" srcOrd="0" destOrd="0" presId="urn:microsoft.com/office/officeart/2005/8/layout/hierarchy3"/>
    <dgm:cxn modelId="{0371FA15-5310-4501-B95F-0BB86348AD78}" srcId="{47C1C104-9063-4A31-ADA3-5D1B0D51BFC2}" destId="{0435B2E6-445D-4A28-A7D8-F64D1084FDEC}" srcOrd="0" destOrd="0" parTransId="{72ED8409-BA37-4305-9A13-576452626419}" sibTransId="{5DC93AE7-E497-435F-BEA3-8392DED0E572}"/>
    <dgm:cxn modelId="{72775D89-DC0C-455F-BC22-B1672BDD6B1F}" srcId="{8CFF35E4-4E73-47BE-9276-A767C887DEA2}" destId="{47C1C104-9063-4A31-ADA3-5D1B0D51BFC2}" srcOrd="2" destOrd="0" parTransId="{163F9AF4-8A94-4C4F-9426-5AF84C12D368}" sibTransId="{0BBBDD85-0DA6-422A-A67C-FA1A8863299C}"/>
    <dgm:cxn modelId="{EB68E88B-4DE1-43E7-BE63-DD51A16A6A68}" type="presOf" srcId="{03288B05-59F2-4D59-8878-19EA17C2120C}" destId="{0E36D4E9-6159-4714-9E77-4085B503F970}" srcOrd="0" destOrd="0" presId="urn:microsoft.com/office/officeart/2005/8/layout/hierarchy3"/>
    <dgm:cxn modelId="{9C594360-F9FE-4458-B90E-E9357C46BC6A}" type="presOf" srcId="{8CFF35E4-4E73-47BE-9276-A767C887DEA2}" destId="{76F2574C-4D9F-479D-818E-7DE6A3CD97C6}" srcOrd="0" destOrd="0" presId="urn:microsoft.com/office/officeart/2005/8/layout/hierarchy3"/>
    <dgm:cxn modelId="{1EB740EC-3D65-4AAA-B3BB-2042EC1FA4D8}" type="presOf" srcId="{CC86B48D-D49C-4560-A23A-86208C6DFBB7}" destId="{6FDB5596-C559-4689-9F18-D75858BA51DC}" srcOrd="0" destOrd="2" presId="urn:microsoft.com/office/officeart/2005/8/layout/hierarchy3"/>
    <dgm:cxn modelId="{4649AA41-68CF-43A5-9F25-B838109F0321}" type="presOf" srcId="{47C1C104-9063-4A31-ADA3-5D1B0D51BFC2}" destId="{9D6B139C-05AB-431B-8671-C3135BF454B9}" srcOrd="0" destOrd="0" presId="urn:microsoft.com/office/officeart/2005/8/layout/hierarchy3"/>
    <dgm:cxn modelId="{06CD91AD-909D-4C50-A57C-B8E2A33F30CE}" type="presOf" srcId="{44E3CA06-8D77-4082-9FD0-1E1C855F3619}" destId="{789C946D-4A79-4689-A82F-DAE8BB594D5B}" srcOrd="0" destOrd="0" presId="urn:microsoft.com/office/officeart/2005/8/layout/hierarchy3"/>
    <dgm:cxn modelId="{CEF23B14-4121-46E7-89B4-0C43F960193B}" srcId="{0BFAF52A-7FA0-4610-9A08-60C21224EB4C}" destId="{2ADDAE75-D975-45B3-8469-C07D16AC3D7C}" srcOrd="2" destOrd="0" parTransId="{03288B05-59F2-4D59-8878-19EA17C2120C}" sibTransId="{6DAAE680-9D54-42F2-829B-D59596BDD7D9}"/>
    <dgm:cxn modelId="{3AC7EEB5-4D0C-4D8F-9033-8DBFA05ED12A}" type="presOf" srcId="{00B27C6B-F850-4BED-B772-F0F52F6FCC5F}" destId="{80C6981B-D62D-444F-B8B1-7E7822FF8453}" srcOrd="0" destOrd="0" presId="urn:microsoft.com/office/officeart/2005/8/layout/hierarchy3"/>
    <dgm:cxn modelId="{6E012D24-76BF-49A3-BFF4-7957DE24AF5C}" type="presOf" srcId="{7A42A8EA-036F-4B10-8B60-ED056B772E4A}" destId="{C092065C-6516-4A11-8F1D-132E087BBCA7}" srcOrd="1" destOrd="0" presId="urn:microsoft.com/office/officeart/2005/8/layout/hierarchy3"/>
    <dgm:cxn modelId="{60EE725B-77CB-426A-BF2C-CBB519742CC1}" srcId="{8CFF35E4-4E73-47BE-9276-A767C887DEA2}" destId="{7A42A8EA-036F-4B10-8B60-ED056B772E4A}" srcOrd="3" destOrd="0" parTransId="{B124ED34-C718-4CFB-A770-4C198C339711}" sibTransId="{4753A611-B765-405C-A4A7-C471C498B689}"/>
    <dgm:cxn modelId="{C5FE95C1-7A4A-4103-BEF2-763D10ABF0EC}" srcId="{FE663455-1792-409E-8724-4D3DA5CA9D8A}" destId="{8DDD2297-C334-4529-A281-3EB87A91C6E0}" srcOrd="0" destOrd="0" parTransId="{FF2812D9-4955-4EFD-9FA1-F7A379C9F4E1}" sibTransId="{36FFED86-9935-4353-8DA4-873721B9146F}"/>
    <dgm:cxn modelId="{5AC26416-3F1E-42E0-B706-3CE5CCF2FF94}" type="presOf" srcId="{8DDD2297-C334-4529-A281-3EB87A91C6E0}" destId="{6FDB5596-C559-4689-9F18-D75858BA51DC}" srcOrd="0" destOrd="1" presId="urn:microsoft.com/office/officeart/2005/8/layout/hierarchy3"/>
    <dgm:cxn modelId="{F140285E-F9F6-4723-A988-5366B78DAA57}" type="presOf" srcId="{EFAD486B-4062-4A88-A311-058114FCE828}" destId="{CCD01577-142B-4300-997E-8F52E2B4637D}" srcOrd="0" destOrd="0" presId="urn:microsoft.com/office/officeart/2005/8/layout/hierarchy3"/>
    <dgm:cxn modelId="{B44CB1FF-BF5D-4022-A1F7-B1F3F417BBA2}" type="presOf" srcId="{47C1C104-9063-4A31-ADA3-5D1B0D51BFC2}" destId="{9E7A836D-2C50-4B9A-A1C9-A7955E1203D0}" srcOrd="1" destOrd="0" presId="urn:microsoft.com/office/officeart/2005/8/layout/hierarchy3"/>
    <dgm:cxn modelId="{0058855A-6AC6-4FEC-AA8D-E2774383457B}" type="presOf" srcId="{0BFAF52A-7FA0-4610-9A08-60C21224EB4C}" destId="{84AFCD5E-03CC-4019-A434-FBC4CB2A09B2}" srcOrd="0" destOrd="0" presId="urn:microsoft.com/office/officeart/2005/8/layout/hierarchy3"/>
    <dgm:cxn modelId="{0901EA56-485B-4D38-ACC7-7E6034902A62}" type="presOf" srcId="{EC921DD9-C8F5-4D7E-9E6D-F41F039144FD}" destId="{6F03B36A-DE1C-459D-A4AA-92A5B6DDB380}" srcOrd="0" destOrd="0" presId="urn:microsoft.com/office/officeart/2005/8/layout/hierarchy3"/>
    <dgm:cxn modelId="{6A532029-91BB-49E9-9660-B2823257F089}" type="presOf" srcId="{72ED8409-BA37-4305-9A13-576452626419}" destId="{06B8129A-34FA-483A-BA17-904C218D64F4}" srcOrd="0" destOrd="0" presId="urn:microsoft.com/office/officeart/2005/8/layout/hierarchy3"/>
    <dgm:cxn modelId="{95112704-722F-4F8A-8A5F-27C7B44DDE29}" srcId="{FE663455-1792-409E-8724-4D3DA5CA9D8A}" destId="{CC86B48D-D49C-4560-A23A-86208C6DFBB7}" srcOrd="1" destOrd="0" parTransId="{22DAB82F-028E-4DAA-BA43-1A89E06ABC64}" sibTransId="{878B57E7-C65D-4020-9198-15E5D37951A3}"/>
    <dgm:cxn modelId="{AFAE1B57-9453-4B22-8296-DBB4FFEB7C91}" type="presOf" srcId="{0435B2E6-445D-4A28-A7D8-F64D1084FDEC}" destId="{3800D051-F141-40B9-80ED-E29E7EE7E99A}" srcOrd="0" destOrd="0" presId="urn:microsoft.com/office/officeart/2005/8/layout/hierarchy3"/>
    <dgm:cxn modelId="{79B5C537-F14A-417F-A2B4-26315440DC9A}" type="presParOf" srcId="{76F2574C-4D9F-479D-818E-7DE6A3CD97C6}" destId="{080EE7D8-D7C0-4826-840B-9A886352D1F6}" srcOrd="0" destOrd="0" presId="urn:microsoft.com/office/officeart/2005/8/layout/hierarchy3"/>
    <dgm:cxn modelId="{5513AEA0-2D9D-4C9B-8F84-117C524872F3}" type="presParOf" srcId="{080EE7D8-D7C0-4826-840B-9A886352D1F6}" destId="{7292713E-2C1F-4EBD-92B8-07CBA390339A}" srcOrd="0" destOrd="0" presId="urn:microsoft.com/office/officeart/2005/8/layout/hierarchy3"/>
    <dgm:cxn modelId="{6933A76D-E97B-4A14-B1EC-4061006C79A8}" type="presParOf" srcId="{7292713E-2C1F-4EBD-92B8-07CBA390339A}" destId="{84AFCD5E-03CC-4019-A434-FBC4CB2A09B2}" srcOrd="0" destOrd="0" presId="urn:microsoft.com/office/officeart/2005/8/layout/hierarchy3"/>
    <dgm:cxn modelId="{9BAA9047-E764-46B6-A5AC-02F4DBA18A7F}" type="presParOf" srcId="{7292713E-2C1F-4EBD-92B8-07CBA390339A}" destId="{794CDB46-EDEF-4F31-899B-22200E701746}" srcOrd="1" destOrd="0" presId="urn:microsoft.com/office/officeart/2005/8/layout/hierarchy3"/>
    <dgm:cxn modelId="{13E4C728-F2C5-45E6-BF8C-2D86A7BA7AE5}" type="presParOf" srcId="{080EE7D8-D7C0-4826-840B-9A886352D1F6}" destId="{6AE2BCB5-6529-4A56-A653-912B81ABEE10}" srcOrd="1" destOrd="0" presId="urn:microsoft.com/office/officeart/2005/8/layout/hierarchy3"/>
    <dgm:cxn modelId="{B1CE7A28-EF5A-4764-AAD6-39A1960C732E}" type="presParOf" srcId="{6AE2BCB5-6529-4A56-A653-912B81ABEE10}" destId="{240C3DC3-F198-45FA-95A1-65FE2F322E70}" srcOrd="0" destOrd="0" presId="urn:microsoft.com/office/officeart/2005/8/layout/hierarchy3"/>
    <dgm:cxn modelId="{0F3D082A-E176-4C21-839B-DA33500F2B6E}" type="presParOf" srcId="{6AE2BCB5-6529-4A56-A653-912B81ABEE10}" destId="{6FDB5596-C559-4689-9F18-D75858BA51DC}" srcOrd="1" destOrd="0" presId="urn:microsoft.com/office/officeart/2005/8/layout/hierarchy3"/>
    <dgm:cxn modelId="{5CCC042B-D973-429F-B2E3-B07A37B1DB23}" type="presParOf" srcId="{6AE2BCB5-6529-4A56-A653-912B81ABEE10}" destId="{B0076EA6-52F9-43DC-9132-80AFCDA6DC4C}" srcOrd="2" destOrd="0" presId="urn:microsoft.com/office/officeart/2005/8/layout/hierarchy3"/>
    <dgm:cxn modelId="{6F994919-1A50-4EB1-B3C4-E597472403FD}" type="presParOf" srcId="{6AE2BCB5-6529-4A56-A653-912B81ABEE10}" destId="{CCD01577-142B-4300-997E-8F52E2B4637D}" srcOrd="3" destOrd="0" presId="urn:microsoft.com/office/officeart/2005/8/layout/hierarchy3"/>
    <dgm:cxn modelId="{824108BA-39A9-4744-9F36-EED3A7D018D7}" type="presParOf" srcId="{6AE2BCB5-6529-4A56-A653-912B81ABEE10}" destId="{0E36D4E9-6159-4714-9E77-4085B503F970}" srcOrd="4" destOrd="0" presId="urn:microsoft.com/office/officeart/2005/8/layout/hierarchy3"/>
    <dgm:cxn modelId="{D50B506A-6FFD-4F90-8D0B-3EB13D358404}" type="presParOf" srcId="{6AE2BCB5-6529-4A56-A653-912B81ABEE10}" destId="{F876A63A-F770-4148-8A88-F0473457B433}" srcOrd="5" destOrd="0" presId="urn:microsoft.com/office/officeart/2005/8/layout/hierarchy3"/>
    <dgm:cxn modelId="{02C5AB75-77EB-4CD9-8996-CE8418FE4C55}" type="presParOf" srcId="{76F2574C-4D9F-479D-818E-7DE6A3CD97C6}" destId="{8B9BDF41-F0A3-4C32-93B1-334EADCC79A7}" srcOrd="1" destOrd="0" presId="urn:microsoft.com/office/officeart/2005/8/layout/hierarchy3"/>
    <dgm:cxn modelId="{06987653-0AB2-4C85-BA14-8BD78E49F43B}" type="presParOf" srcId="{8B9BDF41-F0A3-4C32-93B1-334EADCC79A7}" destId="{D36FF3A4-522A-4173-9D47-3F971C0307D3}" srcOrd="0" destOrd="0" presId="urn:microsoft.com/office/officeart/2005/8/layout/hierarchy3"/>
    <dgm:cxn modelId="{99BB8E6D-E284-409D-A72C-1A953052D43D}" type="presParOf" srcId="{D36FF3A4-522A-4173-9D47-3F971C0307D3}" destId="{D41D374F-3F37-4A25-9E4A-07A3C85F3DB2}" srcOrd="0" destOrd="0" presId="urn:microsoft.com/office/officeart/2005/8/layout/hierarchy3"/>
    <dgm:cxn modelId="{F1581941-E821-4DB8-973C-FA6941A67D9C}" type="presParOf" srcId="{D36FF3A4-522A-4173-9D47-3F971C0307D3}" destId="{A71F660D-D6FC-4AA0-834C-1C6B13DF3FFF}" srcOrd="1" destOrd="0" presId="urn:microsoft.com/office/officeart/2005/8/layout/hierarchy3"/>
    <dgm:cxn modelId="{240E7DD2-3416-4CE3-BB85-830F1584BD27}" type="presParOf" srcId="{8B9BDF41-F0A3-4C32-93B1-334EADCC79A7}" destId="{4A18BC90-60D0-4865-A82C-780F324C27B6}" srcOrd="1" destOrd="0" presId="urn:microsoft.com/office/officeart/2005/8/layout/hierarchy3"/>
    <dgm:cxn modelId="{68AF9BC3-F6A4-41D8-8F61-972594092759}" type="presParOf" srcId="{4A18BC90-60D0-4865-A82C-780F324C27B6}" destId="{B3C62E0D-E465-4960-98A3-604CC6711284}" srcOrd="0" destOrd="0" presId="urn:microsoft.com/office/officeart/2005/8/layout/hierarchy3"/>
    <dgm:cxn modelId="{FE30BDD4-ABC2-4BA6-9F13-4E5E95F29C4E}" type="presParOf" srcId="{4A18BC90-60D0-4865-A82C-780F324C27B6}" destId="{C3919765-9645-4B3D-AD70-55FAF4D3A8AC}" srcOrd="1" destOrd="0" presId="urn:microsoft.com/office/officeart/2005/8/layout/hierarchy3"/>
    <dgm:cxn modelId="{198E4DF4-721F-475D-9321-B5703AAC847D}" type="presParOf" srcId="{4A18BC90-60D0-4865-A82C-780F324C27B6}" destId="{6F03B36A-DE1C-459D-A4AA-92A5B6DDB380}" srcOrd="2" destOrd="0" presId="urn:microsoft.com/office/officeart/2005/8/layout/hierarchy3"/>
    <dgm:cxn modelId="{78953E75-7CBC-4395-84C7-6A4134E60D3E}" type="presParOf" srcId="{4A18BC90-60D0-4865-A82C-780F324C27B6}" destId="{ABFAC0F3-153C-41B8-B476-18A7C385996F}" srcOrd="3" destOrd="0" presId="urn:microsoft.com/office/officeart/2005/8/layout/hierarchy3"/>
    <dgm:cxn modelId="{90E56766-1030-406A-986D-E9E6EE9E4F16}" type="presParOf" srcId="{76F2574C-4D9F-479D-818E-7DE6A3CD97C6}" destId="{73701104-9FAF-43A3-8F5D-BEB65050A76A}" srcOrd="2" destOrd="0" presId="urn:microsoft.com/office/officeart/2005/8/layout/hierarchy3"/>
    <dgm:cxn modelId="{880F10A4-EDA2-4C97-8B97-22F668EEC979}" type="presParOf" srcId="{73701104-9FAF-43A3-8F5D-BEB65050A76A}" destId="{3377BA96-122E-405C-8603-1CC86C6F29DC}" srcOrd="0" destOrd="0" presId="urn:microsoft.com/office/officeart/2005/8/layout/hierarchy3"/>
    <dgm:cxn modelId="{224FA1BD-4809-467A-B20E-F368660B3B0B}" type="presParOf" srcId="{3377BA96-122E-405C-8603-1CC86C6F29DC}" destId="{9D6B139C-05AB-431B-8671-C3135BF454B9}" srcOrd="0" destOrd="0" presId="urn:microsoft.com/office/officeart/2005/8/layout/hierarchy3"/>
    <dgm:cxn modelId="{F13DC75E-1106-4A9F-8002-1E031D0ED705}" type="presParOf" srcId="{3377BA96-122E-405C-8603-1CC86C6F29DC}" destId="{9E7A836D-2C50-4B9A-A1C9-A7955E1203D0}" srcOrd="1" destOrd="0" presId="urn:microsoft.com/office/officeart/2005/8/layout/hierarchy3"/>
    <dgm:cxn modelId="{5ED2D64A-ECFC-4A1C-B693-7BD70996E32B}" type="presParOf" srcId="{73701104-9FAF-43A3-8F5D-BEB65050A76A}" destId="{98D1F33D-CED2-4BFF-904B-81FE3441F48E}" srcOrd="1" destOrd="0" presId="urn:microsoft.com/office/officeart/2005/8/layout/hierarchy3"/>
    <dgm:cxn modelId="{14673CF7-CB8E-43EA-922E-5C862E8E4258}" type="presParOf" srcId="{98D1F33D-CED2-4BFF-904B-81FE3441F48E}" destId="{06B8129A-34FA-483A-BA17-904C218D64F4}" srcOrd="0" destOrd="0" presId="urn:microsoft.com/office/officeart/2005/8/layout/hierarchy3"/>
    <dgm:cxn modelId="{118F4A9E-D2CB-47B3-83A8-794A87F2F377}" type="presParOf" srcId="{98D1F33D-CED2-4BFF-904B-81FE3441F48E}" destId="{3800D051-F141-40B9-80ED-E29E7EE7E99A}" srcOrd="1" destOrd="0" presId="urn:microsoft.com/office/officeart/2005/8/layout/hierarchy3"/>
    <dgm:cxn modelId="{355036DE-F885-4D6C-9223-8BC74BA144DB}" type="presParOf" srcId="{76F2574C-4D9F-479D-818E-7DE6A3CD97C6}" destId="{690DED43-CD8E-4FAE-8E6F-F47A151027FB}" srcOrd="3" destOrd="0" presId="urn:microsoft.com/office/officeart/2005/8/layout/hierarchy3"/>
    <dgm:cxn modelId="{B4E064C0-8B73-4A13-AABA-439FC3524A71}" type="presParOf" srcId="{690DED43-CD8E-4FAE-8E6F-F47A151027FB}" destId="{89898B93-0C6A-4010-930B-D9447D45A33E}" srcOrd="0" destOrd="0" presId="urn:microsoft.com/office/officeart/2005/8/layout/hierarchy3"/>
    <dgm:cxn modelId="{F0EEDA25-84D5-409A-BBC6-89EF2B492318}" type="presParOf" srcId="{89898B93-0C6A-4010-930B-D9447D45A33E}" destId="{724F237A-18AE-4BE4-AD83-CCFFD3729D5F}" srcOrd="0" destOrd="0" presId="urn:microsoft.com/office/officeart/2005/8/layout/hierarchy3"/>
    <dgm:cxn modelId="{E039F0D4-7102-4BDB-B91F-57A24F0797BF}" type="presParOf" srcId="{89898B93-0C6A-4010-930B-D9447D45A33E}" destId="{C092065C-6516-4A11-8F1D-132E087BBCA7}" srcOrd="1" destOrd="0" presId="urn:microsoft.com/office/officeart/2005/8/layout/hierarchy3"/>
    <dgm:cxn modelId="{CE20C2DF-CADF-449C-BB9F-1907B16407FC}" type="presParOf" srcId="{690DED43-CD8E-4FAE-8E6F-F47A151027FB}" destId="{1C56210B-993D-4630-815F-82DD62FB1A3D}" srcOrd="1" destOrd="0" presId="urn:microsoft.com/office/officeart/2005/8/layout/hierarchy3"/>
    <dgm:cxn modelId="{B61AD2A3-52A7-4CD0-97E0-82C002E61C9B}" type="presParOf" srcId="{1C56210B-993D-4630-815F-82DD62FB1A3D}" destId="{80C6981B-D62D-444F-B8B1-7E7822FF8453}" srcOrd="0" destOrd="0" presId="urn:microsoft.com/office/officeart/2005/8/layout/hierarchy3"/>
    <dgm:cxn modelId="{C0A9F8E3-C097-4018-8843-2825E6FF642D}" type="presParOf" srcId="{1C56210B-993D-4630-815F-82DD62FB1A3D}" destId="{789C946D-4A79-4689-A82F-DAE8BB594D5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EC9B8-2E92-43F0-85EC-6E325BD25796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EE7B25-EDC3-4757-82F3-BB9A0C3B7F82}">
      <dgm:prSet phldrT="[Текст]"/>
      <dgm:spPr/>
      <dgm:t>
        <a:bodyPr/>
        <a:lstStyle/>
        <a:p>
          <a:r>
            <a:rPr lang="ru-RU" dirty="0" smtClean="0"/>
            <a:t>Отказ от обязательного технического обслуживания</a:t>
          </a:r>
          <a:endParaRPr lang="ru-RU" dirty="0"/>
        </a:p>
      </dgm:t>
    </dgm:pt>
    <dgm:pt modelId="{3F4B99C4-DF9E-40F4-AD7B-B33DB7391D84}" type="parTrans" cxnId="{A42C22E3-BFAB-44C2-B89D-25E455AA87AA}">
      <dgm:prSet/>
      <dgm:spPr/>
      <dgm:t>
        <a:bodyPr/>
        <a:lstStyle/>
        <a:p>
          <a:endParaRPr lang="ru-RU"/>
        </a:p>
      </dgm:t>
    </dgm:pt>
    <dgm:pt modelId="{687EDBC5-97F9-4376-BDED-396EA1787C1D}" type="sibTrans" cxnId="{A42C22E3-BFAB-44C2-B89D-25E455AA87AA}">
      <dgm:prSet/>
      <dgm:spPr/>
      <dgm:t>
        <a:bodyPr/>
        <a:lstStyle/>
        <a:p>
          <a:endParaRPr lang="ru-RU"/>
        </a:p>
      </dgm:t>
    </dgm:pt>
    <dgm:pt modelId="{55296917-80CA-46B0-9833-C752229D93E2}">
      <dgm:prSet phldrT="[Текст]"/>
      <dgm:spPr/>
      <dgm:t>
        <a:bodyPr/>
        <a:lstStyle/>
        <a:p>
          <a:r>
            <a:rPr lang="ru-RU" dirty="0" smtClean="0"/>
            <a:t>Применение ККТ сферой услуг, плательщиками ЕНВД, патента с 01.07.2018</a:t>
          </a:r>
          <a:endParaRPr lang="ru-RU" dirty="0"/>
        </a:p>
      </dgm:t>
    </dgm:pt>
    <dgm:pt modelId="{857313DA-AC7F-404A-88A2-29CF17C41897}" type="parTrans" cxnId="{808606C2-AFE2-448C-8FEC-18C6DB155B92}">
      <dgm:prSet/>
      <dgm:spPr/>
      <dgm:t>
        <a:bodyPr/>
        <a:lstStyle/>
        <a:p>
          <a:endParaRPr lang="ru-RU"/>
        </a:p>
      </dgm:t>
    </dgm:pt>
    <dgm:pt modelId="{6E457D36-6A07-4E65-99F3-824AC432E76E}" type="sibTrans" cxnId="{808606C2-AFE2-448C-8FEC-18C6DB155B92}">
      <dgm:prSet/>
      <dgm:spPr/>
      <dgm:t>
        <a:bodyPr/>
        <a:lstStyle/>
        <a:p>
          <a:endParaRPr lang="ru-RU"/>
        </a:p>
      </dgm:t>
    </dgm:pt>
    <dgm:pt modelId="{A640CE83-90B4-402A-8529-2A8C316990FD}">
      <dgm:prSet phldrT="[Текст]"/>
      <dgm:spPr/>
      <dgm:t>
        <a:bodyPr/>
        <a:lstStyle/>
        <a:p>
          <a:r>
            <a:rPr lang="ru-RU" dirty="0" smtClean="0"/>
            <a:t>Отказ от печати чека в Интернет-торговле</a:t>
          </a:r>
          <a:endParaRPr lang="ru-RU" dirty="0"/>
        </a:p>
      </dgm:t>
    </dgm:pt>
    <dgm:pt modelId="{9AE4B34C-95FE-45B6-9CCA-2EF6EFA6FD4B}" type="parTrans" cxnId="{E38406A4-5090-4C6E-AB95-9D7CC35D45ED}">
      <dgm:prSet/>
      <dgm:spPr/>
      <dgm:t>
        <a:bodyPr/>
        <a:lstStyle/>
        <a:p>
          <a:endParaRPr lang="ru-RU"/>
        </a:p>
      </dgm:t>
    </dgm:pt>
    <dgm:pt modelId="{FAD31C3C-7861-495B-9737-FD5117BE4947}" type="sibTrans" cxnId="{E38406A4-5090-4C6E-AB95-9D7CC35D45ED}">
      <dgm:prSet/>
      <dgm:spPr/>
      <dgm:t>
        <a:bodyPr/>
        <a:lstStyle/>
        <a:p>
          <a:endParaRPr lang="ru-RU"/>
        </a:p>
      </dgm:t>
    </dgm:pt>
    <dgm:pt modelId="{FFF8B5C4-03ED-4AB0-AC9C-C722BDFA7A89}">
      <dgm:prSet phldrT="[Текст]"/>
      <dgm:spPr/>
      <dgm:t>
        <a:bodyPr/>
        <a:lstStyle/>
        <a:p>
          <a:r>
            <a:rPr lang="ru-RU" dirty="0" smtClean="0"/>
            <a:t>Увеличение сроков замены фискальной памяти для малого бизнеса и сферы услуг</a:t>
          </a:r>
          <a:endParaRPr lang="ru-RU" dirty="0"/>
        </a:p>
      </dgm:t>
    </dgm:pt>
    <dgm:pt modelId="{1D6630CA-2E6C-4553-8346-048D16593EAB}" type="parTrans" cxnId="{3948B398-CA5A-4453-9D3E-D43252FFA096}">
      <dgm:prSet/>
      <dgm:spPr/>
      <dgm:t>
        <a:bodyPr/>
        <a:lstStyle/>
        <a:p>
          <a:endParaRPr lang="ru-RU"/>
        </a:p>
      </dgm:t>
    </dgm:pt>
    <dgm:pt modelId="{B3E9A292-7362-4CC1-80D8-0379DE680623}" type="sibTrans" cxnId="{3948B398-CA5A-4453-9D3E-D43252FFA096}">
      <dgm:prSet/>
      <dgm:spPr/>
      <dgm:t>
        <a:bodyPr/>
        <a:lstStyle/>
        <a:p>
          <a:endParaRPr lang="ru-RU"/>
        </a:p>
      </dgm:t>
    </dgm:pt>
    <dgm:pt modelId="{63FFEF8C-B99D-4B23-83BE-581006C9CD4D}">
      <dgm:prSet phldrT="[Текст]"/>
      <dgm:spPr/>
      <dgm:t>
        <a:bodyPr/>
        <a:lstStyle/>
        <a:p>
          <a:r>
            <a:rPr lang="ru-RU" dirty="0" smtClean="0"/>
            <a:t>Учет не только моделей ККТ, но и каждого экземпляра ККТ и фискального накопителя</a:t>
          </a:r>
          <a:endParaRPr lang="ru-RU" dirty="0"/>
        </a:p>
      </dgm:t>
    </dgm:pt>
    <dgm:pt modelId="{7F889849-EFCC-437E-A5B3-843DC79046C5}" type="parTrans" cxnId="{B128E59D-F57F-427E-9E80-D74DF728D439}">
      <dgm:prSet/>
      <dgm:spPr/>
      <dgm:t>
        <a:bodyPr/>
        <a:lstStyle/>
        <a:p>
          <a:endParaRPr lang="ru-RU"/>
        </a:p>
      </dgm:t>
    </dgm:pt>
    <dgm:pt modelId="{FF40F2BE-8D8E-4536-966F-F2031B48B2AD}" type="sibTrans" cxnId="{B128E59D-F57F-427E-9E80-D74DF728D439}">
      <dgm:prSet/>
      <dgm:spPr/>
      <dgm:t>
        <a:bodyPr/>
        <a:lstStyle/>
        <a:p>
          <a:endParaRPr lang="ru-RU"/>
        </a:p>
      </dgm:t>
    </dgm:pt>
    <dgm:pt modelId="{0CF5FDC9-4C1C-4C51-ACD2-B38BDBB6F854}">
      <dgm:prSet phldrT="[Текст]"/>
      <dgm:spPr/>
      <dgm:t>
        <a:bodyPr/>
        <a:lstStyle/>
        <a:p>
          <a:r>
            <a:rPr lang="ru-RU" dirty="0" smtClean="0"/>
            <a:t>Справедливая система штрафов, упрощенный порядок привлечения</a:t>
          </a:r>
          <a:endParaRPr lang="ru-RU" dirty="0"/>
        </a:p>
      </dgm:t>
    </dgm:pt>
    <dgm:pt modelId="{869C8AC1-6E59-41D9-938B-6B1310EB354B}" type="parTrans" cxnId="{4439CAC7-BC2F-4EAB-B60A-D6623930DEBD}">
      <dgm:prSet/>
      <dgm:spPr/>
      <dgm:t>
        <a:bodyPr/>
        <a:lstStyle/>
        <a:p>
          <a:endParaRPr lang="ru-RU"/>
        </a:p>
      </dgm:t>
    </dgm:pt>
    <dgm:pt modelId="{D12AB2C2-E0F5-4F5A-9015-8C57ACA3E7C1}" type="sibTrans" cxnId="{4439CAC7-BC2F-4EAB-B60A-D6623930DEBD}">
      <dgm:prSet/>
      <dgm:spPr/>
      <dgm:t>
        <a:bodyPr/>
        <a:lstStyle/>
        <a:p>
          <a:endParaRPr lang="ru-RU"/>
        </a:p>
      </dgm:t>
    </dgm:pt>
    <dgm:pt modelId="{B5A76655-50D2-4D0D-8438-346C8F2F8CDA}" type="pres">
      <dgm:prSet presAssocID="{0B7EC9B8-2E92-43F0-85EC-6E325BD257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53A98-0603-4853-AC1E-3F932050320C}" type="pres">
      <dgm:prSet presAssocID="{0EEE7B25-EDC3-4757-82F3-BB9A0C3B7F8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8C0C1-0E53-45AA-B5A7-5CAEC9E1A7BC}" type="pres">
      <dgm:prSet presAssocID="{687EDBC5-97F9-4376-BDED-396EA1787C1D}" presName="sibTrans" presStyleCnt="0"/>
      <dgm:spPr/>
      <dgm:t>
        <a:bodyPr/>
        <a:lstStyle/>
        <a:p>
          <a:endParaRPr lang="ru-RU"/>
        </a:p>
      </dgm:t>
    </dgm:pt>
    <dgm:pt modelId="{9DD4A82F-1B64-4058-B7DD-5F4AA2F43E35}" type="pres">
      <dgm:prSet presAssocID="{55296917-80CA-46B0-9833-C752229D93E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58153-91DA-4CBC-A3D5-BBFDEFD9F5C9}" type="pres">
      <dgm:prSet presAssocID="{6E457D36-6A07-4E65-99F3-824AC432E76E}" presName="sibTrans" presStyleCnt="0"/>
      <dgm:spPr/>
      <dgm:t>
        <a:bodyPr/>
        <a:lstStyle/>
        <a:p>
          <a:endParaRPr lang="ru-RU"/>
        </a:p>
      </dgm:t>
    </dgm:pt>
    <dgm:pt modelId="{4C41D782-2B57-4AC7-B641-E05A246C8084}" type="pres">
      <dgm:prSet presAssocID="{A640CE83-90B4-402A-8529-2A8C316990F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64668-ACC6-4A77-9947-98008C4D684E}" type="pres">
      <dgm:prSet presAssocID="{FAD31C3C-7861-495B-9737-FD5117BE4947}" presName="sibTrans" presStyleCnt="0"/>
      <dgm:spPr/>
      <dgm:t>
        <a:bodyPr/>
        <a:lstStyle/>
        <a:p>
          <a:endParaRPr lang="ru-RU"/>
        </a:p>
      </dgm:t>
    </dgm:pt>
    <dgm:pt modelId="{262AAB47-555E-4513-A071-37197D9BA6F0}" type="pres">
      <dgm:prSet presAssocID="{FFF8B5C4-03ED-4AB0-AC9C-C722BDFA7A8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33A2E-D1EF-455C-8B0B-E1BB57C9F39D}" type="pres">
      <dgm:prSet presAssocID="{B3E9A292-7362-4CC1-80D8-0379DE680623}" presName="sibTrans" presStyleCnt="0"/>
      <dgm:spPr/>
      <dgm:t>
        <a:bodyPr/>
        <a:lstStyle/>
        <a:p>
          <a:endParaRPr lang="ru-RU"/>
        </a:p>
      </dgm:t>
    </dgm:pt>
    <dgm:pt modelId="{4B664DBE-1252-47EB-8BB6-566CB709352A}" type="pres">
      <dgm:prSet presAssocID="{63FFEF8C-B99D-4B23-83BE-581006C9CD4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64014-9880-4AE5-AB8D-3E8E6D66E096}" type="pres">
      <dgm:prSet presAssocID="{FF40F2BE-8D8E-4536-966F-F2031B48B2AD}" presName="sibTrans" presStyleCnt="0"/>
      <dgm:spPr/>
      <dgm:t>
        <a:bodyPr/>
        <a:lstStyle/>
        <a:p>
          <a:endParaRPr lang="ru-RU"/>
        </a:p>
      </dgm:t>
    </dgm:pt>
    <dgm:pt modelId="{816CFA6A-1108-45D2-A943-C6F130B5EB44}" type="pres">
      <dgm:prSet presAssocID="{0CF5FDC9-4C1C-4C51-ACD2-B38BDBB6F85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BD92A-87B4-45BD-B9FC-23D8013BC7D6}" type="presOf" srcId="{A640CE83-90B4-402A-8529-2A8C316990FD}" destId="{4C41D782-2B57-4AC7-B641-E05A246C8084}" srcOrd="0" destOrd="0" presId="urn:microsoft.com/office/officeart/2005/8/layout/default"/>
    <dgm:cxn modelId="{BBB2E5B1-C920-4ADC-AA64-4A5005436844}" type="presOf" srcId="{0CF5FDC9-4C1C-4C51-ACD2-B38BDBB6F854}" destId="{816CFA6A-1108-45D2-A943-C6F130B5EB44}" srcOrd="0" destOrd="0" presId="urn:microsoft.com/office/officeart/2005/8/layout/default"/>
    <dgm:cxn modelId="{A42C22E3-BFAB-44C2-B89D-25E455AA87AA}" srcId="{0B7EC9B8-2E92-43F0-85EC-6E325BD25796}" destId="{0EEE7B25-EDC3-4757-82F3-BB9A0C3B7F82}" srcOrd="0" destOrd="0" parTransId="{3F4B99C4-DF9E-40F4-AD7B-B33DB7391D84}" sibTransId="{687EDBC5-97F9-4376-BDED-396EA1787C1D}"/>
    <dgm:cxn modelId="{5B80A020-8E86-414E-8BF4-AC51788EDEAB}" type="presOf" srcId="{63FFEF8C-B99D-4B23-83BE-581006C9CD4D}" destId="{4B664DBE-1252-47EB-8BB6-566CB709352A}" srcOrd="0" destOrd="0" presId="urn:microsoft.com/office/officeart/2005/8/layout/default"/>
    <dgm:cxn modelId="{3948B398-CA5A-4453-9D3E-D43252FFA096}" srcId="{0B7EC9B8-2E92-43F0-85EC-6E325BD25796}" destId="{FFF8B5C4-03ED-4AB0-AC9C-C722BDFA7A89}" srcOrd="3" destOrd="0" parTransId="{1D6630CA-2E6C-4553-8346-048D16593EAB}" sibTransId="{B3E9A292-7362-4CC1-80D8-0379DE680623}"/>
    <dgm:cxn modelId="{DC22AA2F-ACEE-4831-AE4F-B2E0E4FB07AB}" type="presOf" srcId="{0B7EC9B8-2E92-43F0-85EC-6E325BD25796}" destId="{B5A76655-50D2-4D0D-8438-346C8F2F8CDA}" srcOrd="0" destOrd="0" presId="urn:microsoft.com/office/officeart/2005/8/layout/default"/>
    <dgm:cxn modelId="{6CE0852C-EDB2-48E7-A456-8B29AA22CECB}" type="presOf" srcId="{FFF8B5C4-03ED-4AB0-AC9C-C722BDFA7A89}" destId="{262AAB47-555E-4513-A071-37197D9BA6F0}" srcOrd="0" destOrd="0" presId="urn:microsoft.com/office/officeart/2005/8/layout/default"/>
    <dgm:cxn modelId="{E38406A4-5090-4C6E-AB95-9D7CC35D45ED}" srcId="{0B7EC9B8-2E92-43F0-85EC-6E325BD25796}" destId="{A640CE83-90B4-402A-8529-2A8C316990FD}" srcOrd="2" destOrd="0" parTransId="{9AE4B34C-95FE-45B6-9CCA-2EF6EFA6FD4B}" sibTransId="{FAD31C3C-7861-495B-9737-FD5117BE4947}"/>
    <dgm:cxn modelId="{10232B66-C7DB-4936-BBB6-A71466E103F5}" type="presOf" srcId="{55296917-80CA-46B0-9833-C752229D93E2}" destId="{9DD4A82F-1B64-4058-B7DD-5F4AA2F43E35}" srcOrd="0" destOrd="0" presId="urn:microsoft.com/office/officeart/2005/8/layout/default"/>
    <dgm:cxn modelId="{B128E59D-F57F-427E-9E80-D74DF728D439}" srcId="{0B7EC9B8-2E92-43F0-85EC-6E325BD25796}" destId="{63FFEF8C-B99D-4B23-83BE-581006C9CD4D}" srcOrd="4" destOrd="0" parTransId="{7F889849-EFCC-437E-A5B3-843DC79046C5}" sibTransId="{FF40F2BE-8D8E-4536-966F-F2031B48B2AD}"/>
    <dgm:cxn modelId="{40DB9537-25AB-44F1-824F-2C7010FBD6E8}" type="presOf" srcId="{0EEE7B25-EDC3-4757-82F3-BB9A0C3B7F82}" destId="{6A753A98-0603-4853-AC1E-3F932050320C}" srcOrd="0" destOrd="0" presId="urn:microsoft.com/office/officeart/2005/8/layout/default"/>
    <dgm:cxn modelId="{4439CAC7-BC2F-4EAB-B60A-D6623930DEBD}" srcId="{0B7EC9B8-2E92-43F0-85EC-6E325BD25796}" destId="{0CF5FDC9-4C1C-4C51-ACD2-B38BDBB6F854}" srcOrd="5" destOrd="0" parTransId="{869C8AC1-6E59-41D9-938B-6B1310EB354B}" sibTransId="{D12AB2C2-E0F5-4F5A-9015-8C57ACA3E7C1}"/>
    <dgm:cxn modelId="{808606C2-AFE2-448C-8FEC-18C6DB155B92}" srcId="{0B7EC9B8-2E92-43F0-85EC-6E325BD25796}" destId="{55296917-80CA-46B0-9833-C752229D93E2}" srcOrd="1" destOrd="0" parTransId="{857313DA-AC7F-404A-88A2-29CF17C41897}" sibTransId="{6E457D36-6A07-4E65-99F3-824AC432E76E}"/>
    <dgm:cxn modelId="{7803E6FF-939E-4A0F-A824-14CFF179F813}" type="presParOf" srcId="{B5A76655-50D2-4D0D-8438-346C8F2F8CDA}" destId="{6A753A98-0603-4853-AC1E-3F932050320C}" srcOrd="0" destOrd="0" presId="urn:microsoft.com/office/officeart/2005/8/layout/default"/>
    <dgm:cxn modelId="{99BFF2DA-96D5-400E-B63B-1B745A948AA9}" type="presParOf" srcId="{B5A76655-50D2-4D0D-8438-346C8F2F8CDA}" destId="{F6B8C0C1-0E53-45AA-B5A7-5CAEC9E1A7BC}" srcOrd="1" destOrd="0" presId="urn:microsoft.com/office/officeart/2005/8/layout/default"/>
    <dgm:cxn modelId="{85D3A409-B3B3-4D58-98BF-9C05D568ABD6}" type="presParOf" srcId="{B5A76655-50D2-4D0D-8438-346C8F2F8CDA}" destId="{9DD4A82F-1B64-4058-B7DD-5F4AA2F43E35}" srcOrd="2" destOrd="0" presId="urn:microsoft.com/office/officeart/2005/8/layout/default"/>
    <dgm:cxn modelId="{9D86FBBC-4A64-41EB-886E-811A5B4F6B5F}" type="presParOf" srcId="{B5A76655-50D2-4D0D-8438-346C8F2F8CDA}" destId="{C8458153-91DA-4CBC-A3D5-BBFDEFD9F5C9}" srcOrd="3" destOrd="0" presId="urn:microsoft.com/office/officeart/2005/8/layout/default"/>
    <dgm:cxn modelId="{DB6DFD7D-A0BC-4CD1-B53B-EE1B14A8528D}" type="presParOf" srcId="{B5A76655-50D2-4D0D-8438-346C8F2F8CDA}" destId="{4C41D782-2B57-4AC7-B641-E05A246C8084}" srcOrd="4" destOrd="0" presId="urn:microsoft.com/office/officeart/2005/8/layout/default"/>
    <dgm:cxn modelId="{4DDD47B8-222F-4FEE-9069-6C9CCC111E6D}" type="presParOf" srcId="{B5A76655-50D2-4D0D-8438-346C8F2F8CDA}" destId="{66964668-ACC6-4A77-9947-98008C4D684E}" srcOrd="5" destOrd="0" presId="urn:microsoft.com/office/officeart/2005/8/layout/default"/>
    <dgm:cxn modelId="{16DAB492-2EBD-4E79-99DC-09EDCFF87488}" type="presParOf" srcId="{B5A76655-50D2-4D0D-8438-346C8F2F8CDA}" destId="{262AAB47-555E-4513-A071-37197D9BA6F0}" srcOrd="6" destOrd="0" presId="urn:microsoft.com/office/officeart/2005/8/layout/default"/>
    <dgm:cxn modelId="{7A0505C0-B178-43A3-9556-58ED63129244}" type="presParOf" srcId="{B5A76655-50D2-4D0D-8438-346C8F2F8CDA}" destId="{47033A2E-D1EF-455C-8B0B-E1BB57C9F39D}" srcOrd="7" destOrd="0" presId="urn:microsoft.com/office/officeart/2005/8/layout/default"/>
    <dgm:cxn modelId="{A8A0D8D1-33F7-485F-959C-C848D74A279C}" type="presParOf" srcId="{B5A76655-50D2-4D0D-8438-346C8F2F8CDA}" destId="{4B664DBE-1252-47EB-8BB6-566CB709352A}" srcOrd="8" destOrd="0" presId="urn:microsoft.com/office/officeart/2005/8/layout/default"/>
    <dgm:cxn modelId="{63B8F242-3784-469E-AA65-14026EFE0A94}" type="presParOf" srcId="{B5A76655-50D2-4D0D-8438-346C8F2F8CDA}" destId="{2B664014-9880-4AE5-AB8D-3E8E6D66E096}" srcOrd="9" destOrd="0" presId="urn:microsoft.com/office/officeart/2005/8/layout/default"/>
    <dgm:cxn modelId="{AFF0A0D5-729E-443B-BD41-F2C86FAFAD20}" type="presParOf" srcId="{B5A76655-50D2-4D0D-8438-346C8F2F8CDA}" destId="{816CFA6A-1108-45D2-A943-C6F130B5EB4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ADE79A1-8888-4BFF-BEAD-14C9F4362061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2CBD39-695C-48A8-8175-909C58426A32}">
      <dgm:prSet phldrT="[Текст]"/>
      <dgm:spPr/>
      <dgm:t>
        <a:bodyPr/>
        <a:lstStyle/>
        <a:p>
          <a:r>
            <a:rPr lang="ru-RU" dirty="0" smtClean="0"/>
            <a:t>Применять ККТ</a:t>
          </a:r>
          <a:endParaRPr lang="ru-RU" dirty="0"/>
        </a:p>
      </dgm:t>
    </dgm:pt>
    <dgm:pt modelId="{F0950A60-C532-4FBA-8C1B-5C5688E9C23C}" type="parTrans" cxnId="{63FE24F2-9E15-47A7-A200-92EBD7C331AF}">
      <dgm:prSet/>
      <dgm:spPr/>
      <dgm:t>
        <a:bodyPr/>
        <a:lstStyle/>
        <a:p>
          <a:endParaRPr lang="ru-RU"/>
        </a:p>
      </dgm:t>
    </dgm:pt>
    <dgm:pt modelId="{A5C314FA-ACD8-4A81-86BC-CE305027FBE6}" type="sibTrans" cxnId="{63FE24F2-9E15-47A7-A200-92EBD7C331AF}">
      <dgm:prSet/>
      <dgm:spPr/>
      <dgm:t>
        <a:bodyPr/>
        <a:lstStyle/>
        <a:p>
          <a:endParaRPr lang="ru-RU"/>
        </a:p>
      </dgm:t>
    </dgm:pt>
    <dgm:pt modelId="{D9D73BB6-DC74-4353-BF10-20FAB2B7D40A}">
      <dgm:prSet phldrT="[Текст]"/>
      <dgm:spPr/>
      <dgm:t>
        <a:bodyPr/>
        <a:lstStyle/>
        <a:p>
          <a:r>
            <a:rPr lang="ru-RU" dirty="0" smtClean="0"/>
            <a:t>За исключением автоматических устройств для расчетов, обеспечивающих возможность осуществления операций по выдаче и (или) приему наличных денежных средств, в том числе с использованием электронных средств платежа, и по передаче распоряжений кредитным организациям об осуществлении перевода денежных средств</a:t>
          </a:r>
          <a:endParaRPr lang="ru-RU" dirty="0"/>
        </a:p>
      </dgm:t>
    </dgm:pt>
    <dgm:pt modelId="{EA236D4B-557D-4094-9BA7-BFC0E2594EA0}" type="parTrans" cxnId="{23EC30D2-3012-4080-B775-89EBD4D32B5C}">
      <dgm:prSet/>
      <dgm:spPr/>
      <dgm:t>
        <a:bodyPr/>
        <a:lstStyle/>
        <a:p>
          <a:endParaRPr lang="ru-RU"/>
        </a:p>
      </dgm:t>
    </dgm:pt>
    <dgm:pt modelId="{79F92120-0868-4F50-928D-117CBEEB068B}" type="sibTrans" cxnId="{23EC30D2-3012-4080-B775-89EBD4D32B5C}">
      <dgm:prSet/>
      <dgm:spPr/>
      <dgm:t>
        <a:bodyPr/>
        <a:lstStyle/>
        <a:p>
          <a:endParaRPr lang="ru-RU"/>
        </a:p>
      </dgm:t>
    </dgm:pt>
    <dgm:pt modelId="{46A225CB-0433-4031-85B2-C711E97E14CD}">
      <dgm:prSet phldrT="[Текст]"/>
      <dgm:spPr/>
      <dgm:t>
        <a:bodyPr/>
        <a:lstStyle/>
        <a:p>
          <a:r>
            <a:rPr lang="ru-RU" dirty="0" smtClean="0"/>
            <a:t>Вести перечень автоматических устройств для расчетов и направлять его в ФНС России</a:t>
          </a:r>
          <a:endParaRPr lang="ru-RU" dirty="0"/>
        </a:p>
      </dgm:t>
    </dgm:pt>
    <dgm:pt modelId="{76A02517-A9AC-4763-B7D9-E0D9D222EA2E}" type="parTrans" cxnId="{B2E10666-E54B-40C0-BE7E-3ED9F290F363}">
      <dgm:prSet/>
      <dgm:spPr/>
      <dgm:t>
        <a:bodyPr/>
        <a:lstStyle/>
        <a:p>
          <a:endParaRPr lang="ru-RU"/>
        </a:p>
      </dgm:t>
    </dgm:pt>
    <dgm:pt modelId="{67EA4AC3-CD51-40E0-8FA1-17DBD115105E}" type="sibTrans" cxnId="{B2E10666-E54B-40C0-BE7E-3ED9F290F363}">
      <dgm:prSet/>
      <dgm:spPr/>
      <dgm:t>
        <a:bodyPr/>
        <a:lstStyle/>
        <a:p>
          <a:endParaRPr lang="ru-RU"/>
        </a:p>
      </dgm:t>
    </dgm:pt>
    <dgm:pt modelId="{3A6C9080-946E-4642-AA10-2C7AE790E841}">
      <dgm:prSet phldrT="[Текст]"/>
      <dgm:spPr/>
      <dgm:t>
        <a:bodyPr/>
        <a:lstStyle/>
        <a:p>
          <a:r>
            <a:rPr lang="ru-RU" dirty="0" smtClean="0"/>
            <a:t>Порядок направления этого перечня в ФНС России и форма перечня устанавливается Банком России по согласованию с ФНС России</a:t>
          </a:r>
          <a:endParaRPr lang="ru-RU" dirty="0"/>
        </a:p>
      </dgm:t>
    </dgm:pt>
    <dgm:pt modelId="{44C84E90-53C2-445D-882C-E9333CDF00A5}" type="parTrans" cxnId="{7D5C11DE-8689-4659-ACC9-C622EB70443B}">
      <dgm:prSet/>
      <dgm:spPr/>
      <dgm:t>
        <a:bodyPr/>
        <a:lstStyle/>
        <a:p>
          <a:endParaRPr lang="ru-RU"/>
        </a:p>
      </dgm:t>
    </dgm:pt>
    <dgm:pt modelId="{B0A3C08F-7C83-4ABB-A0E6-261CC8A1862D}" type="sibTrans" cxnId="{7D5C11DE-8689-4659-ACC9-C622EB70443B}">
      <dgm:prSet/>
      <dgm:spPr/>
      <dgm:t>
        <a:bodyPr/>
        <a:lstStyle/>
        <a:p>
          <a:endParaRPr lang="ru-RU"/>
        </a:p>
      </dgm:t>
    </dgm:pt>
    <dgm:pt modelId="{E5EC52BC-752F-4065-8274-EDE55A822960}">
      <dgm:prSet phldrT="[Текст]"/>
      <dgm:spPr/>
      <dgm:t>
        <a:bodyPr/>
        <a:lstStyle/>
        <a:p>
          <a:r>
            <a:rPr lang="ru-RU" dirty="0" smtClean="0"/>
            <a:t>Выдавать налоговым органам документы</a:t>
          </a:r>
          <a:endParaRPr lang="ru-RU" dirty="0"/>
        </a:p>
      </dgm:t>
    </dgm:pt>
    <dgm:pt modelId="{B7180708-B988-4162-8E7F-D7C7DA84B8E0}" type="parTrans" cxnId="{EA3654C8-D4E6-4188-914F-213694B5712A}">
      <dgm:prSet/>
      <dgm:spPr/>
      <dgm:t>
        <a:bodyPr/>
        <a:lstStyle/>
        <a:p>
          <a:endParaRPr lang="ru-RU"/>
        </a:p>
      </dgm:t>
    </dgm:pt>
    <dgm:pt modelId="{AF4088AC-F23B-4313-B3A9-832752F96D1F}" type="sibTrans" cxnId="{EA3654C8-D4E6-4188-914F-213694B5712A}">
      <dgm:prSet/>
      <dgm:spPr/>
      <dgm:t>
        <a:bodyPr/>
        <a:lstStyle/>
        <a:p>
          <a:endParaRPr lang="ru-RU"/>
        </a:p>
      </dgm:t>
    </dgm:pt>
    <dgm:pt modelId="{471DBD6E-3A95-44DA-AF6F-6DF5D527A46A}">
      <dgm:prSet phldrT="[Текст]"/>
      <dgm:spPr/>
      <dgm:t>
        <a:bodyPr/>
        <a:lstStyle/>
        <a:p>
          <a:r>
            <a:rPr lang="ru-RU" dirty="0" smtClean="0"/>
            <a:t>В течение трех дней со дня получения мотивированного запроса налогового органа обязаны выдавать: справки о наличии счетов и (или) остатках денежных средств на счетах, выписки по операциям на счетах, справки об остатках электронных денежных средств</a:t>
          </a:r>
          <a:endParaRPr lang="ru-RU" dirty="0"/>
        </a:p>
      </dgm:t>
    </dgm:pt>
    <dgm:pt modelId="{772322F3-C24F-4943-859D-D414AE65B368}" type="parTrans" cxnId="{172F48CB-C500-4ADB-B19E-9514B3695179}">
      <dgm:prSet/>
      <dgm:spPr/>
      <dgm:t>
        <a:bodyPr/>
        <a:lstStyle/>
        <a:p>
          <a:endParaRPr lang="ru-RU"/>
        </a:p>
      </dgm:t>
    </dgm:pt>
    <dgm:pt modelId="{229C4913-9F99-4233-B697-6151375912F8}" type="sibTrans" cxnId="{172F48CB-C500-4ADB-B19E-9514B3695179}">
      <dgm:prSet/>
      <dgm:spPr/>
      <dgm:t>
        <a:bodyPr/>
        <a:lstStyle/>
        <a:p>
          <a:endParaRPr lang="ru-RU"/>
        </a:p>
      </dgm:t>
    </dgm:pt>
    <dgm:pt modelId="{9AE7B943-411C-4C4A-AEAF-0C996EFCB53B}" type="pres">
      <dgm:prSet presAssocID="{8ADE79A1-8888-4BFF-BEAD-14C9F43620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7EE7D-0248-4970-836B-448789109895}" type="pres">
      <dgm:prSet presAssocID="{4A2CBD39-695C-48A8-8175-909C58426A32}" presName="composite" presStyleCnt="0"/>
      <dgm:spPr/>
      <dgm:t>
        <a:bodyPr/>
        <a:lstStyle/>
        <a:p>
          <a:endParaRPr lang="ru-RU"/>
        </a:p>
      </dgm:t>
    </dgm:pt>
    <dgm:pt modelId="{28E87FD5-219A-4166-9197-B368129FF487}" type="pres">
      <dgm:prSet presAssocID="{4A2CBD39-695C-48A8-8175-909C58426A3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66DCD-0598-4CC9-84BA-A0DA6FAAB436}" type="pres">
      <dgm:prSet presAssocID="{4A2CBD39-695C-48A8-8175-909C58426A3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DA395-7803-414A-AF6B-DDE4A4EEDFD0}" type="pres">
      <dgm:prSet presAssocID="{A5C314FA-ACD8-4A81-86BC-CE305027FBE6}" presName="space" presStyleCnt="0"/>
      <dgm:spPr/>
      <dgm:t>
        <a:bodyPr/>
        <a:lstStyle/>
        <a:p>
          <a:endParaRPr lang="ru-RU"/>
        </a:p>
      </dgm:t>
    </dgm:pt>
    <dgm:pt modelId="{05D3DF56-A9BB-4652-A19A-AC075647600A}" type="pres">
      <dgm:prSet presAssocID="{46A225CB-0433-4031-85B2-C711E97E14CD}" presName="composite" presStyleCnt="0"/>
      <dgm:spPr/>
      <dgm:t>
        <a:bodyPr/>
        <a:lstStyle/>
        <a:p>
          <a:endParaRPr lang="ru-RU"/>
        </a:p>
      </dgm:t>
    </dgm:pt>
    <dgm:pt modelId="{475589B1-3552-4E72-97A1-93EAD1ABF187}" type="pres">
      <dgm:prSet presAssocID="{46A225CB-0433-4031-85B2-C711E97E14C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3408E-8614-4690-96BE-0A2DECD60EA5}" type="pres">
      <dgm:prSet presAssocID="{46A225CB-0433-4031-85B2-C711E97E14C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80D5B-0D9D-483D-B49C-44744658B9BE}" type="pres">
      <dgm:prSet presAssocID="{67EA4AC3-CD51-40E0-8FA1-17DBD115105E}" presName="space" presStyleCnt="0"/>
      <dgm:spPr/>
      <dgm:t>
        <a:bodyPr/>
        <a:lstStyle/>
        <a:p>
          <a:endParaRPr lang="ru-RU"/>
        </a:p>
      </dgm:t>
    </dgm:pt>
    <dgm:pt modelId="{67990952-7655-41F3-AFE9-8FD97CA59F98}" type="pres">
      <dgm:prSet presAssocID="{E5EC52BC-752F-4065-8274-EDE55A822960}" presName="composite" presStyleCnt="0"/>
      <dgm:spPr/>
      <dgm:t>
        <a:bodyPr/>
        <a:lstStyle/>
        <a:p>
          <a:endParaRPr lang="ru-RU"/>
        </a:p>
      </dgm:t>
    </dgm:pt>
    <dgm:pt modelId="{09D615A3-020B-4E25-BA06-D557BAEC36CC}" type="pres">
      <dgm:prSet presAssocID="{E5EC52BC-752F-4065-8274-EDE55A82296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BBD72-A650-482C-974F-DA2E58F5D67E}" type="pres">
      <dgm:prSet presAssocID="{E5EC52BC-752F-4065-8274-EDE55A82296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0BE3AB-0620-4DBF-BC90-BC12A3EAB7F8}" type="presOf" srcId="{4A2CBD39-695C-48A8-8175-909C58426A32}" destId="{28E87FD5-219A-4166-9197-B368129FF487}" srcOrd="0" destOrd="0" presId="urn:microsoft.com/office/officeart/2005/8/layout/hList1"/>
    <dgm:cxn modelId="{23EC30D2-3012-4080-B775-89EBD4D32B5C}" srcId="{4A2CBD39-695C-48A8-8175-909C58426A32}" destId="{D9D73BB6-DC74-4353-BF10-20FAB2B7D40A}" srcOrd="0" destOrd="0" parTransId="{EA236D4B-557D-4094-9BA7-BFC0E2594EA0}" sibTransId="{79F92120-0868-4F50-928D-117CBEEB068B}"/>
    <dgm:cxn modelId="{63FE24F2-9E15-47A7-A200-92EBD7C331AF}" srcId="{8ADE79A1-8888-4BFF-BEAD-14C9F4362061}" destId="{4A2CBD39-695C-48A8-8175-909C58426A32}" srcOrd="0" destOrd="0" parTransId="{F0950A60-C532-4FBA-8C1B-5C5688E9C23C}" sibTransId="{A5C314FA-ACD8-4A81-86BC-CE305027FBE6}"/>
    <dgm:cxn modelId="{EA3654C8-D4E6-4188-914F-213694B5712A}" srcId="{8ADE79A1-8888-4BFF-BEAD-14C9F4362061}" destId="{E5EC52BC-752F-4065-8274-EDE55A822960}" srcOrd="2" destOrd="0" parTransId="{B7180708-B988-4162-8E7F-D7C7DA84B8E0}" sibTransId="{AF4088AC-F23B-4313-B3A9-832752F96D1F}"/>
    <dgm:cxn modelId="{010B250C-02BD-44A4-BC91-4D294B681C3E}" type="presOf" srcId="{3A6C9080-946E-4642-AA10-2C7AE790E841}" destId="{C8B3408E-8614-4690-96BE-0A2DECD60EA5}" srcOrd="0" destOrd="0" presId="urn:microsoft.com/office/officeart/2005/8/layout/hList1"/>
    <dgm:cxn modelId="{172F48CB-C500-4ADB-B19E-9514B3695179}" srcId="{E5EC52BC-752F-4065-8274-EDE55A822960}" destId="{471DBD6E-3A95-44DA-AF6F-6DF5D527A46A}" srcOrd="0" destOrd="0" parTransId="{772322F3-C24F-4943-859D-D414AE65B368}" sibTransId="{229C4913-9F99-4233-B697-6151375912F8}"/>
    <dgm:cxn modelId="{0C4463AE-1E13-4EFB-9167-F829BD30CDBF}" type="presOf" srcId="{8ADE79A1-8888-4BFF-BEAD-14C9F4362061}" destId="{9AE7B943-411C-4C4A-AEAF-0C996EFCB53B}" srcOrd="0" destOrd="0" presId="urn:microsoft.com/office/officeart/2005/8/layout/hList1"/>
    <dgm:cxn modelId="{57ED4988-88E2-40E4-82CD-91C36E63CE10}" type="presOf" srcId="{46A225CB-0433-4031-85B2-C711E97E14CD}" destId="{475589B1-3552-4E72-97A1-93EAD1ABF187}" srcOrd="0" destOrd="0" presId="urn:microsoft.com/office/officeart/2005/8/layout/hList1"/>
    <dgm:cxn modelId="{7D5C11DE-8689-4659-ACC9-C622EB70443B}" srcId="{46A225CB-0433-4031-85B2-C711E97E14CD}" destId="{3A6C9080-946E-4642-AA10-2C7AE790E841}" srcOrd="0" destOrd="0" parTransId="{44C84E90-53C2-445D-882C-E9333CDF00A5}" sibTransId="{B0A3C08F-7C83-4ABB-A0E6-261CC8A1862D}"/>
    <dgm:cxn modelId="{A481662D-79DB-4415-822A-C33EC14E5202}" type="presOf" srcId="{471DBD6E-3A95-44DA-AF6F-6DF5D527A46A}" destId="{221BBD72-A650-482C-974F-DA2E58F5D67E}" srcOrd="0" destOrd="0" presId="urn:microsoft.com/office/officeart/2005/8/layout/hList1"/>
    <dgm:cxn modelId="{E915EF64-5EF4-4DE6-99ED-94B7AA87298B}" type="presOf" srcId="{D9D73BB6-DC74-4353-BF10-20FAB2B7D40A}" destId="{39766DCD-0598-4CC9-84BA-A0DA6FAAB436}" srcOrd="0" destOrd="0" presId="urn:microsoft.com/office/officeart/2005/8/layout/hList1"/>
    <dgm:cxn modelId="{1401F904-B1E3-4E52-940F-DE49A8CA55AA}" type="presOf" srcId="{E5EC52BC-752F-4065-8274-EDE55A822960}" destId="{09D615A3-020B-4E25-BA06-D557BAEC36CC}" srcOrd="0" destOrd="0" presId="urn:microsoft.com/office/officeart/2005/8/layout/hList1"/>
    <dgm:cxn modelId="{B2E10666-E54B-40C0-BE7E-3ED9F290F363}" srcId="{8ADE79A1-8888-4BFF-BEAD-14C9F4362061}" destId="{46A225CB-0433-4031-85B2-C711E97E14CD}" srcOrd="1" destOrd="0" parTransId="{76A02517-A9AC-4763-B7D9-E0D9D222EA2E}" sibTransId="{67EA4AC3-CD51-40E0-8FA1-17DBD115105E}"/>
    <dgm:cxn modelId="{6B6A12EC-0474-4535-8E2E-8CA9E7E6FF1F}" type="presParOf" srcId="{9AE7B943-411C-4C4A-AEAF-0C996EFCB53B}" destId="{4B87EE7D-0248-4970-836B-448789109895}" srcOrd="0" destOrd="0" presId="urn:microsoft.com/office/officeart/2005/8/layout/hList1"/>
    <dgm:cxn modelId="{2BFB938B-6A59-4C49-9107-DECC597EC14C}" type="presParOf" srcId="{4B87EE7D-0248-4970-836B-448789109895}" destId="{28E87FD5-219A-4166-9197-B368129FF487}" srcOrd="0" destOrd="0" presId="urn:microsoft.com/office/officeart/2005/8/layout/hList1"/>
    <dgm:cxn modelId="{54B6B746-059A-4D3E-AC79-4D9695680BF1}" type="presParOf" srcId="{4B87EE7D-0248-4970-836B-448789109895}" destId="{39766DCD-0598-4CC9-84BA-A0DA6FAAB436}" srcOrd="1" destOrd="0" presId="urn:microsoft.com/office/officeart/2005/8/layout/hList1"/>
    <dgm:cxn modelId="{1CD04E5A-9DA3-4374-86AC-FCB3A7FF31E7}" type="presParOf" srcId="{9AE7B943-411C-4C4A-AEAF-0C996EFCB53B}" destId="{3B1DA395-7803-414A-AF6B-DDE4A4EEDFD0}" srcOrd="1" destOrd="0" presId="urn:microsoft.com/office/officeart/2005/8/layout/hList1"/>
    <dgm:cxn modelId="{9C0232F2-6F33-4422-A6ED-7098EAF6ECD9}" type="presParOf" srcId="{9AE7B943-411C-4C4A-AEAF-0C996EFCB53B}" destId="{05D3DF56-A9BB-4652-A19A-AC075647600A}" srcOrd="2" destOrd="0" presId="urn:microsoft.com/office/officeart/2005/8/layout/hList1"/>
    <dgm:cxn modelId="{5BDA8313-28B2-4208-96AC-9E46436DF385}" type="presParOf" srcId="{05D3DF56-A9BB-4652-A19A-AC075647600A}" destId="{475589B1-3552-4E72-97A1-93EAD1ABF187}" srcOrd="0" destOrd="0" presId="urn:microsoft.com/office/officeart/2005/8/layout/hList1"/>
    <dgm:cxn modelId="{03D972B7-7D07-4F9A-B117-CB327F65C1C2}" type="presParOf" srcId="{05D3DF56-A9BB-4652-A19A-AC075647600A}" destId="{C8B3408E-8614-4690-96BE-0A2DECD60EA5}" srcOrd="1" destOrd="0" presId="urn:microsoft.com/office/officeart/2005/8/layout/hList1"/>
    <dgm:cxn modelId="{319ADEB1-E25F-466E-AF12-843300A4E39C}" type="presParOf" srcId="{9AE7B943-411C-4C4A-AEAF-0C996EFCB53B}" destId="{C7C80D5B-0D9D-483D-B49C-44744658B9BE}" srcOrd="3" destOrd="0" presId="urn:microsoft.com/office/officeart/2005/8/layout/hList1"/>
    <dgm:cxn modelId="{712EA465-1721-4325-ABA9-D8A6294AFD79}" type="presParOf" srcId="{9AE7B943-411C-4C4A-AEAF-0C996EFCB53B}" destId="{67990952-7655-41F3-AFE9-8FD97CA59F98}" srcOrd="4" destOrd="0" presId="urn:microsoft.com/office/officeart/2005/8/layout/hList1"/>
    <dgm:cxn modelId="{737DA3ED-8388-4722-B9BE-57035353E3AC}" type="presParOf" srcId="{67990952-7655-41F3-AFE9-8FD97CA59F98}" destId="{09D615A3-020B-4E25-BA06-D557BAEC36CC}" srcOrd="0" destOrd="0" presId="urn:microsoft.com/office/officeart/2005/8/layout/hList1"/>
    <dgm:cxn modelId="{42AE3AA0-C62F-4ED9-8D36-84E25CE02916}" type="presParOf" srcId="{67990952-7655-41F3-AFE9-8FD97CA59F98}" destId="{221BBD72-A650-482C-974F-DA2E58F5D6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4321AE2-1364-410F-BE50-E51AEB8035F5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487981D-DCD5-468E-9F7F-E9EA9B1FC84A}">
      <dgm:prSet phldrT="[Текст]" custT="1"/>
      <dgm:spPr/>
      <dgm:t>
        <a:bodyPr/>
        <a:lstStyle/>
        <a:p>
          <a:r>
            <a:rPr lang="ru-RU" sz="2000" dirty="0" smtClean="0"/>
            <a:t>Контроль и надзор за соблюдением законодательства РФ о применении ККТ</a:t>
          </a:r>
          <a:endParaRPr lang="ru-RU" sz="2000" dirty="0"/>
        </a:p>
      </dgm:t>
    </dgm:pt>
    <dgm:pt modelId="{CB45F26D-6486-4438-B503-D55712F2C2C4}" type="parTrans" cxnId="{1FACBF52-6C8F-4041-BCE7-F975EF08DF1A}">
      <dgm:prSet/>
      <dgm:spPr/>
      <dgm:t>
        <a:bodyPr/>
        <a:lstStyle/>
        <a:p>
          <a:endParaRPr lang="ru-RU"/>
        </a:p>
      </dgm:t>
    </dgm:pt>
    <dgm:pt modelId="{A6E5C092-668D-4211-B413-920EB421E10C}" type="sibTrans" cxnId="{1FACBF52-6C8F-4041-BCE7-F975EF08DF1A}">
      <dgm:prSet/>
      <dgm:spPr/>
      <dgm:t>
        <a:bodyPr/>
        <a:lstStyle/>
        <a:p>
          <a:endParaRPr lang="ru-RU"/>
        </a:p>
      </dgm:t>
    </dgm:pt>
    <dgm:pt modelId="{362DD9B2-E796-4555-AA11-3B120E780855}">
      <dgm:prSet phldrT="[Текст]" custT="1"/>
      <dgm:spPr/>
      <dgm:t>
        <a:bodyPr/>
        <a:lstStyle/>
        <a:p>
          <a:r>
            <a:rPr lang="ru-RU" sz="1600" dirty="0" smtClean="0"/>
            <a:t>Мониторинг расчетов и полноты учета выручки, анализ данных</a:t>
          </a:r>
          <a:endParaRPr lang="ru-RU" sz="1600" dirty="0"/>
        </a:p>
      </dgm:t>
    </dgm:pt>
    <dgm:pt modelId="{33633154-BFDB-4E88-B59F-5ABE83E582C3}" type="parTrans" cxnId="{FCE1E8EF-A423-4222-8E22-E570E5E84B70}">
      <dgm:prSet/>
      <dgm:spPr/>
      <dgm:t>
        <a:bodyPr/>
        <a:lstStyle/>
        <a:p>
          <a:endParaRPr lang="ru-RU"/>
        </a:p>
      </dgm:t>
    </dgm:pt>
    <dgm:pt modelId="{0D2DC2EA-6CFD-4A5F-8850-8C956EAB981C}" type="sibTrans" cxnId="{FCE1E8EF-A423-4222-8E22-E570E5E84B70}">
      <dgm:prSet/>
      <dgm:spPr/>
      <dgm:t>
        <a:bodyPr/>
        <a:lstStyle/>
        <a:p>
          <a:endParaRPr lang="ru-RU"/>
        </a:p>
      </dgm:t>
    </dgm:pt>
    <dgm:pt modelId="{C7482683-F5F1-48A3-963C-D1BAC358D235}">
      <dgm:prSet phldrT="[Текст]" custT="1"/>
      <dgm:spPr/>
      <dgm:t>
        <a:bodyPr/>
        <a:lstStyle/>
        <a:p>
          <a:r>
            <a:rPr lang="ru-RU" sz="1600" dirty="0" smtClean="0"/>
            <a:t>Наблюдение за применением ККТ</a:t>
          </a:r>
          <a:endParaRPr lang="ru-RU" sz="1600" dirty="0"/>
        </a:p>
      </dgm:t>
    </dgm:pt>
    <dgm:pt modelId="{AB53B9FF-5CE7-4213-A8E7-42004198E6B2}" type="parTrans" cxnId="{453FDB17-AFB6-4835-B39A-FF6AAB4CFAF0}">
      <dgm:prSet/>
      <dgm:spPr/>
      <dgm:t>
        <a:bodyPr/>
        <a:lstStyle/>
        <a:p>
          <a:endParaRPr lang="ru-RU"/>
        </a:p>
      </dgm:t>
    </dgm:pt>
    <dgm:pt modelId="{FE553F5A-CD24-4BF9-9E9F-B5031EE2AC53}" type="sibTrans" cxnId="{453FDB17-AFB6-4835-B39A-FF6AAB4CFAF0}">
      <dgm:prSet/>
      <dgm:spPr/>
      <dgm:t>
        <a:bodyPr/>
        <a:lstStyle/>
        <a:p>
          <a:endParaRPr lang="ru-RU"/>
        </a:p>
      </dgm:t>
    </dgm:pt>
    <dgm:pt modelId="{12043714-3B8A-4533-90DA-59B945C7E49F}">
      <dgm:prSet phldrT="[Текст]" custT="1"/>
      <dgm:spPr/>
      <dgm:t>
        <a:bodyPr/>
        <a:lstStyle/>
        <a:p>
          <a:r>
            <a:rPr lang="ru-RU" sz="1600" dirty="0" smtClean="0"/>
            <a:t>Проверки применения ККТ, полноты учета выручки, в том числе по месту нахождения налоговых органов (удаленные проверки)</a:t>
          </a:r>
          <a:endParaRPr lang="ru-RU" sz="1600" dirty="0"/>
        </a:p>
      </dgm:t>
    </dgm:pt>
    <dgm:pt modelId="{18A23533-7B58-4639-8C37-759C31EC5C7A}" type="parTrans" cxnId="{6B91B9C3-FD5F-4E03-9CFA-4F5F167D2994}">
      <dgm:prSet/>
      <dgm:spPr/>
      <dgm:t>
        <a:bodyPr/>
        <a:lstStyle/>
        <a:p>
          <a:endParaRPr lang="ru-RU"/>
        </a:p>
      </dgm:t>
    </dgm:pt>
    <dgm:pt modelId="{56E05C21-320B-4F37-BEB1-E6E2918CF905}" type="sibTrans" cxnId="{6B91B9C3-FD5F-4E03-9CFA-4F5F167D2994}">
      <dgm:prSet/>
      <dgm:spPr/>
      <dgm:t>
        <a:bodyPr/>
        <a:lstStyle/>
        <a:p>
          <a:endParaRPr lang="ru-RU"/>
        </a:p>
      </dgm:t>
    </dgm:pt>
    <dgm:pt modelId="{A0CD9D58-A839-4891-8EDD-71F826DB7A1A}">
      <dgm:prSet phldrT="[Текст]" custT="1"/>
      <dgm:spPr/>
      <dgm:t>
        <a:bodyPr/>
        <a:lstStyle/>
        <a:p>
          <a:r>
            <a:rPr lang="ru-RU" sz="1600" dirty="0" smtClean="0"/>
            <a:t>Контрольные закупки</a:t>
          </a:r>
          <a:endParaRPr lang="ru-RU" sz="1600" dirty="0"/>
        </a:p>
      </dgm:t>
    </dgm:pt>
    <dgm:pt modelId="{E5967B87-BF48-4F5F-BFF9-898E37BDF66B}" type="parTrans" cxnId="{72BA045B-5BC3-4C10-8634-2DED9D0EFE4B}">
      <dgm:prSet/>
      <dgm:spPr/>
      <dgm:t>
        <a:bodyPr/>
        <a:lstStyle/>
        <a:p>
          <a:endParaRPr lang="ru-RU"/>
        </a:p>
      </dgm:t>
    </dgm:pt>
    <dgm:pt modelId="{3186A830-6A99-4887-918B-17CD8CBF5326}" type="sibTrans" cxnId="{72BA045B-5BC3-4C10-8634-2DED9D0EFE4B}">
      <dgm:prSet/>
      <dgm:spPr/>
      <dgm:t>
        <a:bodyPr/>
        <a:lstStyle/>
        <a:p>
          <a:endParaRPr lang="ru-RU"/>
        </a:p>
      </dgm:t>
    </dgm:pt>
    <dgm:pt modelId="{4A6AF84C-5E19-407A-9724-2DF92275BA37}">
      <dgm:prSet phldrT="[Текст]" custT="1"/>
      <dgm:spPr/>
      <dgm:t>
        <a:bodyPr/>
        <a:lstStyle/>
        <a:p>
          <a:r>
            <a:rPr lang="ru-RU" sz="1600" dirty="0" smtClean="0"/>
            <a:t>Проверка правильности учета наличных денежных средств при применении ККТ</a:t>
          </a:r>
          <a:endParaRPr lang="ru-RU" sz="1600" dirty="0"/>
        </a:p>
      </dgm:t>
    </dgm:pt>
    <dgm:pt modelId="{13019E8E-40C6-478E-9216-75CAFB6B6149}" type="parTrans" cxnId="{A6FB0AA3-A2FC-4821-A236-6C6605995118}">
      <dgm:prSet/>
      <dgm:spPr/>
      <dgm:t>
        <a:bodyPr/>
        <a:lstStyle/>
        <a:p>
          <a:endParaRPr lang="ru-RU"/>
        </a:p>
      </dgm:t>
    </dgm:pt>
    <dgm:pt modelId="{849227D9-FAF4-4F0C-AD5D-3FB90D529DC8}" type="sibTrans" cxnId="{A6FB0AA3-A2FC-4821-A236-6C6605995118}">
      <dgm:prSet/>
      <dgm:spPr/>
      <dgm:t>
        <a:bodyPr/>
        <a:lstStyle/>
        <a:p>
          <a:endParaRPr lang="ru-RU"/>
        </a:p>
      </dgm:t>
    </dgm:pt>
    <dgm:pt modelId="{35E5688E-2EDA-463C-BA10-F9042A27BF28}" type="pres">
      <dgm:prSet presAssocID="{C4321AE2-1364-410F-BE50-E51AEB8035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97A88-3F21-4556-A616-EBA98A36CDB0}" type="pres">
      <dgm:prSet presAssocID="{D487981D-DCD5-468E-9F7F-E9EA9B1FC84A}" presName="roof" presStyleLbl="dkBgShp" presStyleIdx="0" presStyleCnt="2"/>
      <dgm:spPr/>
      <dgm:t>
        <a:bodyPr/>
        <a:lstStyle/>
        <a:p>
          <a:endParaRPr lang="ru-RU"/>
        </a:p>
      </dgm:t>
    </dgm:pt>
    <dgm:pt modelId="{CE706A86-3C2D-4809-A590-53F4A90B5B92}" type="pres">
      <dgm:prSet presAssocID="{D487981D-DCD5-468E-9F7F-E9EA9B1FC84A}" presName="pillars" presStyleCnt="0"/>
      <dgm:spPr/>
      <dgm:t>
        <a:bodyPr/>
        <a:lstStyle/>
        <a:p>
          <a:endParaRPr lang="ru-RU"/>
        </a:p>
      </dgm:t>
    </dgm:pt>
    <dgm:pt modelId="{3C22851E-FA56-4D23-BA02-2B1037ACCC0C}" type="pres">
      <dgm:prSet presAssocID="{D487981D-DCD5-468E-9F7F-E9EA9B1FC84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F5D6C-9B59-4111-B320-ED1E69A62390}" type="pres">
      <dgm:prSet presAssocID="{C7482683-F5F1-48A3-963C-D1BAC358D235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EB11D-25EB-4DE1-9DEB-16C32A77E3DC}" type="pres">
      <dgm:prSet presAssocID="{12043714-3B8A-4533-90DA-59B945C7E49F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7C965-61E4-4CC4-86F7-55FF0450DFB8}" type="pres">
      <dgm:prSet presAssocID="{A0CD9D58-A839-4891-8EDD-71F826DB7A1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9173-C14E-4DFB-BB86-E4C3A1CC067C}" type="pres">
      <dgm:prSet presAssocID="{4A6AF84C-5E19-407A-9724-2DF92275BA3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EC89D-7685-456E-AAE0-6C839938D4EF}" type="pres">
      <dgm:prSet presAssocID="{D487981D-DCD5-468E-9F7F-E9EA9B1FC84A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FCE1E8EF-A423-4222-8E22-E570E5E84B70}" srcId="{D487981D-DCD5-468E-9F7F-E9EA9B1FC84A}" destId="{362DD9B2-E796-4555-AA11-3B120E780855}" srcOrd="0" destOrd="0" parTransId="{33633154-BFDB-4E88-B59F-5ABE83E582C3}" sibTransId="{0D2DC2EA-6CFD-4A5F-8850-8C956EAB981C}"/>
    <dgm:cxn modelId="{EECE7D79-94DC-4E2A-BF5E-887CAF5AB301}" type="presOf" srcId="{D487981D-DCD5-468E-9F7F-E9EA9B1FC84A}" destId="{D7797A88-3F21-4556-A616-EBA98A36CDB0}" srcOrd="0" destOrd="0" presId="urn:microsoft.com/office/officeart/2005/8/layout/hList3"/>
    <dgm:cxn modelId="{8465946F-C48D-4124-9D9E-471C40C97EF4}" type="presOf" srcId="{C4321AE2-1364-410F-BE50-E51AEB8035F5}" destId="{35E5688E-2EDA-463C-BA10-F9042A27BF28}" srcOrd="0" destOrd="0" presId="urn:microsoft.com/office/officeart/2005/8/layout/hList3"/>
    <dgm:cxn modelId="{72BA045B-5BC3-4C10-8634-2DED9D0EFE4B}" srcId="{D487981D-DCD5-468E-9F7F-E9EA9B1FC84A}" destId="{A0CD9D58-A839-4891-8EDD-71F826DB7A1A}" srcOrd="3" destOrd="0" parTransId="{E5967B87-BF48-4F5F-BFF9-898E37BDF66B}" sibTransId="{3186A830-6A99-4887-918B-17CD8CBF5326}"/>
    <dgm:cxn modelId="{1FACBF52-6C8F-4041-BCE7-F975EF08DF1A}" srcId="{C4321AE2-1364-410F-BE50-E51AEB8035F5}" destId="{D487981D-DCD5-468E-9F7F-E9EA9B1FC84A}" srcOrd="0" destOrd="0" parTransId="{CB45F26D-6486-4438-B503-D55712F2C2C4}" sibTransId="{A6E5C092-668D-4211-B413-920EB421E10C}"/>
    <dgm:cxn modelId="{E4B93B57-9E25-4B30-AECE-BDAF8AC9E731}" type="presOf" srcId="{A0CD9D58-A839-4891-8EDD-71F826DB7A1A}" destId="{4CE7C965-61E4-4CC4-86F7-55FF0450DFB8}" srcOrd="0" destOrd="0" presId="urn:microsoft.com/office/officeart/2005/8/layout/hList3"/>
    <dgm:cxn modelId="{6B91B9C3-FD5F-4E03-9CFA-4F5F167D2994}" srcId="{D487981D-DCD5-468E-9F7F-E9EA9B1FC84A}" destId="{12043714-3B8A-4533-90DA-59B945C7E49F}" srcOrd="2" destOrd="0" parTransId="{18A23533-7B58-4639-8C37-759C31EC5C7A}" sibTransId="{56E05C21-320B-4F37-BEB1-E6E2918CF905}"/>
    <dgm:cxn modelId="{6949D762-2AE0-4812-ACEA-234748B8584D}" type="presOf" srcId="{C7482683-F5F1-48A3-963C-D1BAC358D235}" destId="{860F5D6C-9B59-4111-B320-ED1E69A62390}" srcOrd="0" destOrd="0" presId="urn:microsoft.com/office/officeart/2005/8/layout/hList3"/>
    <dgm:cxn modelId="{E783E264-FEF9-463E-BBF8-10530AF38D31}" type="presOf" srcId="{4A6AF84C-5E19-407A-9724-2DF92275BA37}" destId="{298A9173-C14E-4DFB-BB86-E4C3A1CC067C}" srcOrd="0" destOrd="0" presId="urn:microsoft.com/office/officeart/2005/8/layout/hList3"/>
    <dgm:cxn modelId="{A6FB0AA3-A2FC-4821-A236-6C6605995118}" srcId="{D487981D-DCD5-468E-9F7F-E9EA9B1FC84A}" destId="{4A6AF84C-5E19-407A-9724-2DF92275BA37}" srcOrd="4" destOrd="0" parTransId="{13019E8E-40C6-478E-9216-75CAFB6B6149}" sibTransId="{849227D9-FAF4-4F0C-AD5D-3FB90D529DC8}"/>
    <dgm:cxn modelId="{1C718590-1D6D-45B2-80F1-C3AD78E7E2F1}" type="presOf" srcId="{362DD9B2-E796-4555-AA11-3B120E780855}" destId="{3C22851E-FA56-4D23-BA02-2B1037ACCC0C}" srcOrd="0" destOrd="0" presId="urn:microsoft.com/office/officeart/2005/8/layout/hList3"/>
    <dgm:cxn modelId="{453FDB17-AFB6-4835-B39A-FF6AAB4CFAF0}" srcId="{D487981D-DCD5-468E-9F7F-E9EA9B1FC84A}" destId="{C7482683-F5F1-48A3-963C-D1BAC358D235}" srcOrd="1" destOrd="0" parTransId="{AB53B9FF-5CE7-4213-A8E7-42004198E6B2}" sibTransId="{FE553F5A-CD24-4BF9-9E9F-B5031EE2AC53}"/>
    <dgm:cxn modelId="{8A14FAFB-A79D-49F4-9DC4-2B95F70D0731}" type="presOf" srcId="{12043714-3B8A-4533-90DA-59B945C7E49F}" destId="{8EFEB11D-25EB-4DE1-9DEB-16C32A77E3DC}" srcOrd="0" destOrd="0" presId="urn:microsoft.com/office/officeart/2005/8/layout/hList3"/>
    <dgm:cxn modelId="{E523879F-A69A-4773-B417-09E1A0DD07CC}" type="presParOf" srcId="{35E5688E-2EDA-463C-BA10-F9042A27BF28}" destId="{D7797A88-3F21-4556-A616-EBA98A36CDB0}" srcOrd="0" destOrd="0" presId="urn:microsoft.com/office/officeart/2005/8/layout/hList3"/>
    <dgm:cxn modelId="{A9BB51BC-2E3A-41BF-B5C8-3DE417BAD4AD}" type="presParOf" srcId="{35E5688E-2EDA-463C-BA10-F9042A27BF28}" destId="{CE706A86-3C2D-4809-A590-53F4A90B5B92}" srcOrd="1" destOrd="0" presId="urn:microsoft.com/office/officeart/2005/8/layout/hList3"/>
    <dgm:cxn modelId="{70D63C0F-026D-4E6B-9009-8E4910F88D88}" type="presParOf" srcId="{CE706A86-3C2D-4809-A590-53F4A90B5B92}" destId="{3C22851E-FA56-4D23-BA02-2B1037ACCC0C}" srcOrd="0" destOrd="0" presId="urn:microsoft.com/office/officeart/2005/8/layout/hList3"/>
    <dgm:cxn modelId="{4B27E2C6-D4AE-49B4-A694-8F7631C21294}" type="presParOf" srcId="{CE706A86-3C2D-4809-A590-53F4A90B5B92}" destId="{860F5D6C-9B59-4111-B320-ED1E69A62390}" srcOrd="1" destOrd="0" presId="urn:microsoft.com/office/officeart/2005/8/layout/hList3"/>
    <dgm:cxn modelId="{93E1BCEC-4598-43C5-8A2D-D94312BAEB19}" type="presParOf" srcId="{CE706A86-3C2D-4809-A590-53F4A90B5B92}" destId="{8EFEB11D-25EB-4DE1-9DEB-16C32A77E3DC}" srcOrd="2" destOrd="0" presId="urn:microsoft.com/office/officeart/2005/8/layout/hList3"/>
    <dgm:cxn modelId="{460FFB97-0405-44FB-8E66-66020E86C0D7}" type="presParOf" srcId="{CE706A86-3C2D-4809-A590-53F4A90B5B92}" destId="{4CE7C965-61E4-4CC4-86F7-55FF0450DFB8}" srcOrd="3" destOrd="0" presId="urn:microsoft.com/office/officeart/2005/8/layout/hList3"/>
    <dgm:cxn modelId="{A534D00A-CD68-4842-AFA2-5C9FED2A4A5B}" type="presParOf" srcId="{CE706A86-3C2D-4809-A590-53F4A90B5B92}" destId="{298A9173-C14E-4DFB-BB86-E4C3A1CC067C}" srcOrd="4" destOrd="0" presId="urn:microsoft.com/office/officeart/2005/8/layout/hList3"/>
    <dgm:cxn modelId="{ABE4BD02-E9A7-480A-8C0D-203ABA7A1784}" type="presParOf" srcId="{35E5688E-2EDA-463C-BA10-F9042A27BF28}" destId="{028EC89D-7685-456E-AAE0-6C839938D4E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56E1187-83F0-4B70-9E9D-86EB91F131EA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044B9-1413-4AC1-9BE2-DC23CA2025E7}">
      <dgm:prSet phldrT="[Текст]"/>
      <dgm:spPr/>
      <dgm:t>
        <a:bodyPr/>
        <a:lstStyle/>
        <a:p>
          <a:r>
            <a:rPr lang="ru-RU" dirty="0" smtClean="0"/>
            <a:t>Подаем пакет документов и заявление в ФНС</a:t>
          </a:r>
          <a:endParaRPr lang="ru-RU" dirty="0"/>
        </a:p>
      </dgm:t>
    </dgm:pt>
    <dgm:pt modelId="{788A9ED5-BB82-4879-9345-6107C1269ACC}" type="parTrans" cxnId="{156A154A-C77D-404D-9723-597B0A55F8FE}">
      <dgm:prSet/>
      <dgm:spPr/>
      <dgm:t>
        <a:bodyPr/>
        <a:lstStyle/>
        <a:p>
          <a:endParaRPr lang="ru-RU"/>
        </a:p>
      </dgm:t>
    </dgm:pt>
    <dgm:pt modelId="{CEE12B48-19F7-4C5B-88EE-F2AE16F68827}" type="sibTrans" cxnId="{156A154A-C77D-404D-9723-597B0A55F8FE}">
      <dgm:prSet/>
      <dgm:spPr/>
      <dgm:t>
        <a:bodyPr/>
        <a:lstStyle/>
        <a:p>
          <a:endParaRPr lang="ru-RU"/>
        </a:p>
      </dgm:t>
    </dgm:pt>
    <dgm:pt modelId="{6C8678F5-07BF-4BE1-8C0D-B4177E84E390}">
      <dgm:prSet phldrT="[Текст]"/>
      <dgm:spPr/>
      <dgm:t>
        <a:bodyPr/>
        <a:lstStyle/>
        <a:p>
          <a:r>
            <a:rPr lang="ru-RU" dirty="0" smtClean="0"/>
            <a:t>Снимаем полный отчет с ЭКЛЗ в ЦТО </a:t>
          </a:r>
        </a:p>
        <a:p>
          <a:r>
            <a:rPr lang="ru-RU" dirty="0" smtClean="0"/>
            <a:t>(передаем в ФНС)</a:t>
          </a:r>
          <a:endParaRPr lang="ru-RU" dirty="0"/>
        </a:p>
      </dgm:t>
    </dgm:pt>
    <dgm:pt modelId="{9A80AFB4-EDD1-4A92-BE06-65BE19C6083F}" type="parTrans" cxnId="{558C4076-BF13-4D64-A454-F37C53FF1BEA}">
      <dgm:prSet/>
      <dgm:spPr/>
      <dgm:t>
        <a:bodyPr/>
        <a:lstStyle/>
        <a:p>
          <a:endParaRPr lang="ru-RU"/>
        </a:p>
      </dgm:t>
    </dgm:pt>
    <dgm:pt modelId="{471E7BFE-2258-4203-BD00-6045DABF7674}" type="sibTrans" cxnId="{558C4076-BF13-4D64-A454-F37C53FF1BEA}">
      <dgm:prSet/>
      <dgm:spPr/>
      <dgm:t>
        <a:bodyPr/>
        <a:lstStyle/>
        <a:p>
          <a:endParaRPr lang="ru-RU"/>
        </a:p>
      </dgm:t>
    </dgm:pt>
    <dgm:pt modelId="{709A9E04-3B3A-4399-9801-000CD00D825D}">
      <dgm:prSet phldrT="[Текст]"/>
      <dgm:spPr/>
      <dgm:t>
        <a:bodyPr/>
        <a:lstStyle/>
        <a:p>
          <a:r>
            <a:rPr lang="ru-RU" dirty="0" smtClean="0"/>
            <a:t>Забираем полный пакет документов в ФНС</a:t>
          </a:r>
          <a:endParaRPr lang="ru-RU" dirty="0"/>
        </a:p>
      </dgm:t>
    </dgm:pt>
    <dgm:pt modelId="{86541B53-069E-47B4-A7B9-03F5AB7DE891}" type="parTrans" cxnId="{8FE85BAD-CF6C-4F1D-8D2B-6104FD83DA06}">
      <dgm:prSet/>
      <dgm:spPr/>
      <dgm:t>
        <a:bodyPr/>
        <a:lstStyle/>
        <a:p>
          <a:endParaRPr lang="ru-RU"/>
        </a:p>
      </dgm:t>
    </dgm:pt>
    <dgm:pt modelId="{EC6F9D79-F6FF-4693-9A52-CC124B18A950}" type="sibTrans" cxnId="{8FE85BAD-CF6C-4F1D-8D2B-6104FD83DA06}">
      <dgm:prSet/>
      <dgm:spPr/>
      <dgm:t>
        <a:bodyPr/>
        <a:lstStyle/>
        <a:p>
          <a:endParaRPr lang="ru-RU"/>
        </a:p>
      </dgm:t>
    </dgm:pt>
    <dgm:pt modelId="{ED3ABE09-14C1-4EB3-AFA5-7B82E9EFBDC5}" type="pres">
      <dgm:prSet presAssocID="{356E1187-83F0-4B70-9E9D-86EB91F131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A222B-7FEB-4717-A77C-F28677753D25}" type="pres">
      <dgm:prSet presAssocID="{FC6044B9-1413-4AC1-9BE2-DC23CA2025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B1111-648A-45EA-B167-132F98BD4042}" type="pres">
      <dgm:prSet presAssocID="{CEE12B48-19F7-4C5B-88EE-F2AE16F6882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D0D3E2C-FEED-43E5-ACDC-53CBA4C9407F}" type="pres">
      <dgm:prSet presAssocID="{CEE12B48-19F7-4C5B-88EE-F2AE16F6882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215B2C7-FA91-4D8A-9349-9740E150499C}" type="pres">
      <dgm:prSet presAssocID="{6C8678F5-07BF-4BE1-8C0D-B4177E84E3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B9DA3-5600-46B1-B2E3-A1C85B9CB8C0}" type="pres">
      <dgm:prSet presAssocID="{471E7BFE-2258-4203-BD00-6045DABF767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481CCCA-10F3-48C7-82B7-D7001F4C343D}" type="pres">
      <dgm:prSet presAssocID="{471E7BFE-2258-4203-BD00-6045DABF767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28A442E-7571-4E2E-A010-8FE5E44C82F8}" type="pres">
      <dgm:prSet presAssocID="{709A9E04-3B3A-4399-9801-000CD00D82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02822-9837-46F1-B594-9A7E84FF4837}" type="presOf" srcId="{471E7BFE-2258-4203-BD00-6045DABF7674}" destId="{391B9DA3-5600-46B1-B2E3-A1C85B9CB8C0}" srcOrd="0" destOrd="0" presId="urn:microsoft.com/office/officeart/2005/8/layout/process1"/>
    <dgm:cxn modelId="{506D17A9-E38C-49BC-98FD-9143028B60D8}" type="presOf" srcId="{CEE12B48-19F7-4C5B-88EE-F2AE16F68827}" destId="{AD0D3E2C-FEED-43E5-ACDC-53CBA4C9407F}" srcOrd="1" destOrd="0" presId="urn:microsoft.com/office/officeart/2005/8/layout/process1"/>
    <dgm:cxn modelId="{1EC5F507-85ED-4C32-A04B-67C4F3926A82}" type="presOf" srcId="{6C8678F5-07BF-4BE1-8C0D-B4177E84E390}" destId="{2215B2C7-FA91-4D8A-9349-9740E150499C}" srcOrd="0" destOrd="0" presId="urn:microsoft.com/office/officeart/2005/8/layout/process1"/>
    <dgm:cxn modelId="{2DD265AE-3E95-4972-9098-2BDA016A1A92}" type="presOf" srcId="{709A9E04-3B3A-4399-9801-000CD00D825D}" destId="{228A442E-7571-4E2E-A010-8FE5E44C82F8}" srcOrd="0" destOrd="0" presId="urn:microsoft.com/office/officeart/2005/8/layout/process1"/>
    <dgm:cxn modelId="{C0010D4D-548B-4371-A74B-D5BCA8194441}" type="presOf" srcId="{471E7BFE-2258-4203-BD00-6045DABF7674}" destId="{D481CCCA-10F3-48C7-82B7-D7001F4C343D}" srcOrd="1" destOrd="0" presId="urn:microsoft.com/office/officeart/2005/8/layout/process1"/>
    <dgm:cxn modelId="{282489DC-F4AA-48DB-9642-E272648A8C68}" type="presOf" srcId="{FC6044B9-1413-4AC1-9BE2-DC23CA2025E7}" destId="{2B0A222B-7FEB-4717-A77C-F28677753D25}" srcOrd="0" destOrd="0" presId="urn:microsoft.com/office/officeart/2005/8/layout/process1"/>
    <dgm:cxn modelId="{36A71A91-5D32-42CA-AC4F-C947D08BAB13}" type="presOf" srcId="{356E1187-83F0-4B70-9E9D-86EB91F131EA}" destId="{ED3ABE09-14C1-4EB3-AFA5-7B82E9EFBDC5}" srcOrd="0" destOrd="0" presId="urn:microsoft.com/office/officeart/2005/8/layout/process1"/>
    <dgm:cxn modelId="{488A35A0-C643-4B2C-A518-8BF94EC09C5D}" type="presOf" srcId="{CEE12B48-19F7-4C5B-88EE-F2AE16F68827}" destId="{4E0B1111-648A-45EA-B167-132F98BD4042}" srcOrd="0" destOrd="0" presId="urn:microsoft.com/office/officeart/2005/8/layout/process1"/>
    <dgm:cxn modelId="{156A154A-C77D-404D-9723-597B0A55F8FE}" srcId="{356E1187-83F0-4B70-9E9D-86EB91F131EA}" destId="{FC6044B9-1413-4AC1-9BE2-DC23CA2025E7}" srcOrd="0" destOrd="0" parTransId="{788A9ED5-BB82-4879-9345-6107C1269ACC}" sibTransId="{CEE12B48-19F7-4C5B-88EE-F2AE16F68827}"/>
    <dgm:cxn modelId="{8FE85BAD-CF6C-4F1D-8D2B-6104FD83DA06}" srcId="{356E1187-83F0-4B70-9E9D-86EB91F131EA}" destId="{709A9E04-3B3A-4399-9801-000CD00D825D}" srcOrd="2" destOrd="0" parTransId="{86541B53-069E-47B4-A7B9-03F5AB7DE891}" sibTransId="{EC6F9D79-F6FF-4693-9A52-CC124B18A950}"/>
    <dgm:cxn modelId="{558C4076-BF13-4D64-A454-F37C53FF1BEA}" srcId="{356E1187-83F0-4B70-9E9D-86EB91F131EA}" destId="{6C8678F5-07BF-4BE1-8C0D-B4177E84E390}" srcOrd="1" destOrd="0" parTransId="{9A80AFB4-EDD1-4A92-BE06-65BE19C6083F}" sibTransId="{471E7BFE-2258-4203-BD00-6045DABF7674}"/>
    <dgm:cxn modelId="{B4B73704-D13A-49C4-A8E3-236D65897876}" type="presParOf" srcId="{ED3ABE09-14C1-4EB3-AFA5-7B82E9EFBDC5}" destId="{2B0A222B-7FEB-4717-A77C-F28677753D25}" srcOrd="0" destOrd="0" presId="urn:microsoft.com/office/officeart/2005/8/layout/process1"/>
    <dgm:cxn modelId="{275FE941-F8CF-4E9E-A57F-71F758C96E6E}" type="presParOf" srcId="{ED3ABE09-14C1-4EB3-AFA5-7B82E9EFBDC5}" destId="{4E0B1111-648A-45EA-B167-132F98BD4042}" srcOrd="1" destOrd="0" presId="urn:microsoft.com/office/officeart/2005/8/layout/process1"/>
    <dgm:cxn modelId="{CB7149EA-A2B2-4FC9-876B-342B6CB69384}" type="presParOf" srcId="{4E0B1111-648A-45EA-B167-132F98BD4042}" destId="{AD0D3E2C-FEED-43E5-ACDC-53CBA4C9407F}" srcOrd="0" destOrd="0" presId="urn:microsoft.com/office/officeart/2005/8/layout/process1"/>
    <dgm:cxn modelId="{A0A84AED-5BA1-451C-BFC6-AD528670904D}" type="presParOf" srcId="{ED3ABE09-14C1-4EB3-AFA5-7B82E9EFBDC5}" destId="{2215B2C7-FA91-4D8A-9349-9740E150499C}" srcOrd="2" destOrd="0" presId="urn:microsoft.com/office/officeart/2005/8/layout/process1"/>
    <dgm:cxn modelId="{13C749B6-426C-4F8F-95F5-AB6DF2770607}" type="presParOf" srcId="{ED3ABE09-14C1-4EB3-AFA5-7B82E9EFBDC5}" destId="{391B9DA3-5600-46B1-B2E3-A1C85B9CB8C0}" srcOrd="3" destOrd="0" presId="urn:microsoft.com/office/officeart/2005/8/layout/process1"/>
    <dgm:cxn modelId="{CAD3DDCD-AD63-4C18-BE2B-C02A6BEC3AD4}" type="presParOf" srcId="{391B9DA3-5600-46B1-B2E3-A1C85B9CB8C0}" destId="{D481CCCA-10F3-48C7-82B7-D7001F4C343D}" srcOrd="0" destOrd="0" presId="urn:microsoft.com/office/officeart/2005/8/layout/process1"/>
    <dgm:cxn modelId="{05CE21EE-8BE6-4001-9F52-3A2B66FB0890}" type="presParOf" srcId="{ED3ABE09-14C1-4EB3-AFA5-7B82E9EFBDC5}" destId="{228A442E-7571-4E2E-A010-8FE5E44C82F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6E1187-83F0-4B70-9E9D-86EB91F131EA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044B9-1413-4AC1-9BE2-DC23CA2025E7}">
      <dgm:prSet phldrT="[Текст]"/>
      <dgm:spPr/>
      <dgm:t>
        <a:bodyPr/>
        <a:lstStyle/>
        <a:p>
          <a:r>
            <a:rPr lang="ru-RU" dirty="0" smtClean="0"/>
            <a:t>В личном кабинете подаем заявление о регистрации ККТ</a:t>
          </a:r>
          <a:endParaRPr lang="ru-RU" dirty="0"/>
        </a:p>
      </dgm:t>
    </dgm:pt>
    <dgm:pt modelId="{788A9ED5-BB82-4879-9345-6107C1269ACC}" type="parTrans" cxnId="{156A154A-C77D-404D-9723-597B0A55F8FE}">
      <dgm:prSet/>
      <dgm:spPr/>
      <dgm:t>
        <a:bodyPr/>
        <a:lstStyle/>
        <a:p>
          <a:endParaRPr lang="ru-RU"/>
        </a:p>
      </dgm:t>
    </dgm:pt>
    <dgm:pt modelId="{CEE12B48-19F7-4C5B-88EE-F2AE16F68827}" type="sibTrans" cxnId="{156A154A-C77D-404D-9723-597B0A55F8FE}">
      <dgm:prSet/>
      <dgm:spPr/>
      <dgm:t>
        <a:bodyPr/>
        <a:lstStyle/>
        <a:p>
          <a:endParaRPr lang="ru-RU"/>
        </a:p>
      </dgm:t>
    </dgm:pt>
    <dgm:pt modelId="{6C8678F5-07BF-4BE1-8C0D-B4177E84E390}">
      <dgm:prSet phldrT="[Текст]"/>
      <dgm:spPr/>
      <dgm:t>
        <a:bodyPr/>
        <a:lstStyle/>
        <a:p>
          <a:r>
            <a:rPr lang="ru-RU" dirty="0" smtClean="0"/>
            <a:t>Самостоятельно фискализируем ККТ</a:t>
          </a:r>
          <a:endParaRPr lang="ru-RU" dirty="0"/>
        </a:p>
      </dgm:t>
    </dgm:pt>
    <dgm:pt modelId="{9A80AFB4-EDD1-4A92-BE06-65BE19C6083F}" type="parTrans" cxnId="{558C4076-BF13-4D64-A454-F37C53FF1BEA}">
      <dgm:prSet/>
      <dgm:spPr/>
      <dgm:t>
        <a:bodyPr/>
        <a:lstStyle/>
        <a:p>
          <a:endParaRPr lang="ru-RU"/>
        </a:p>
      </dgm:t>
    </dgm:pt>
    <dgm:pt modelId="{471E7BFE-2258-4203-BD00-6045DABF7674}" type="sibTrans" cxnId="{558C4076-BF13-4D64-A454-F37C53FF1BEA}">
      <dgm:prSet/>
      <dgm:spPr/>
      <dgm:t>
        <a:bodyPr/>
        <a:lstStyle/>
        <a:p>
          <a:endParaRPr lang="ru-RU"/>
        </a:p>
      </dgm:t>
    </dgm:pt>
    <dgm:pt modelId="{709A9E04-3B3A-4399-9801-000CD00D825D}">
      <dgm:prSet phldrT="[Текст]"/>
      <dgm:spPr/>
      <dgm:t>
        <a:bodyPr/>
        <a:lstStyle/>
        <a:p>
          <a:r>
            <a:rPr lang="ru-RU" dirty="0" smtClean="0"/>
            <a:t>Получаем электронную карточку регистрации ККТ</a:t>
          </a:r>
          <a:endParaRPr lang="ru-RU" dirty="0"/>
        </a:p>
      </dgm:t>
    </dgm:pt>
    <dgm:pt modelId="{86541B53-069E-47B4-A7B9-03F5AB7DE891}" type="parTrans" cxnId="{8FE85BAD-CF6C-4F1D-8D2B-6104FD83DA06}">
      <dgm:prSet/>
      <dgm:spPr/>
      <dgm:t>
        <a:bodyPr/>
        <a:lstStyle/>
        <a:p>
          <a:endParaRPr lang="ru-RU"/>
        </a:p>
      </dgm:t>
    </dgm:pt>
    <dgm:pt modelId="{EC6F9D79-F6FF-4693-9A52-CC124B18A950}" type="sibTrans" cxnId="{8FE85BAD-CF6C-4F1D-8D2B-6104FD83DA06}">
      <dgm:prSet/>
      <dgm:spPr/>
      <dgm:t>
        <a:bodyPr/>
        <a:lstStyle/>
        <a:p>
          <a:endParaRPr lang="ru-RU"/>
        </a:p>
      </dgm:t>
    </dgm:pt>
    <dgm:pt modelId="{ED3ABE09-14C1-4EB3-AFA5-7B82E9EFBDC5}" type="pres">
      <dgm:prSet presAssocID="{356E1187-83F0-4B70-9E9D-86EB91F131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A222B-7FEB-4717-A77C-F28677753D25}" type="pres">
      <dgm:prSet presAssocID="{FC6044B9-1413-4AC1-9BE2-DC23CA2025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B1111-648A-45EA-B167-132F98BD4042}" type="pres">
      <dgm:prSet presAssocID="{CEE12B48-19F7-4C5B-88EE-F2AE16F6882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D0D3E2C-FEED-43E5-ACDC-53CBA4C9407F}" type="pres">
      <dgm:prSet presAssocID="{CEE12B48-19F7-4C5B-88EE-F2AE16F6882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215B2C7-FA91-4D8A-9349-9740E150499C}" type="pres">
      <dgm:prSet presAssocID="{6C8678F5-07BF-4BE1-8C0D-B4177E84E3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B9DA3-5600-46B1-B2E3-A1C85B9CB8C0}" type="pres">
      <dgm:prSet presAssocID="{471E7BFE-2258-4203-BD00-6045DABF767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481CCCA-10F3-48C7-82B7-D7001F4C343D}" type="pres">
      <dgm:prSet presAssocID="{471E7BFE-2258-4203-BD00-6045DABF767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28A442E-7571-4E2E-A010-8FE5E44C82F8}" type="pres">
      <dgm:prSet presAssocID="{709A9E04-3B3A-4399-9801-000CD00D82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0FB222-70A4-4F30-9D59-FF2471F81D0A}" type="presOf" srcId="{471E7BFE-2258-4203-BD00-6045DABF7674}" destId="{D481CCCA-10F3-48C7-82B7-D7001F4C343D}" srcOrd="1" destOrd="0" presId="urn:microsoft.com/office/officeart/2005/8/layout/process1"/>
    <dgm:cxn modelId="{FA3188A9-9DAC-4F97-9A7C-A55AF973BFF6}" type="presOf" srcId="{CEE12B48-19F7-4C5B-88EE-F2AE16F68827}" destId="{AD0D3E2C-FEED-43E5-ACDC-53CBA4C9407F}" srcOrd="1" destOrd="0" presId="urn:microsoft.com/office/officeart/2005/8/layout/process1"/>
    <dgm:cxn modelId="{1DA77F05-BFA0-407D-BA7A-1FD0BE0DFA4E}" type="presOf" srcId="{CEE12B48-19F7-4C5B-88EE-F2AE16F68827}" destId="{4E0B1111-648A-45EA-B167-132F98BD4042}" srcOrd="0" destOrd="0" presId="urn:microsoft.com/office/officeart/2005/8/layout/process1"/>
    <dgm:cxn modelId="{558C4076-BF13-4D64-A454-F37C53FF1BEA}" srcId="{356E1187-83F0-4B70-9E9D-86EB91F131EA}" destId="{6C8678F5-07BF-4BE1-8C0D-B4177E84E390}" srcOrd="1" destOrd="0" parTransId="{9A80AFB4-EDD1-4A92-BE06-65BE19C6083F}" sibTransId="{471E7BFE-2258-4203-BD00-6045DABF7674}"/>
    <dgm:cxn modelId="{D9861845-6AA4-4199-9794-E6B623969786}" type="presOf" srcId="{356E1187-83F0-4B70-9E9D-86EB91F131EA}" destId="{ED3ABE09-14C1-4EB3-AFA5-7B82E9EFBDC5}" srcOrd="0" destOrd="0" presId="urn:microsoft.com/office/officeart/2005/8/layout/process1"/>
    <dgm:cxn modelId="{65D8CC33-683D-4CAE-8BAF-AB5F0E4FF0F4}" type="presOf" srcId="{471E7BFE-2258-4203-BD00-6045DABF7674}" destId="{391B9DA3-5600-46B1-B2E3-A1C85B9CB8C0}" srcOrd="0" destOrd="0" presId="urn:microsoft.com/office/officeart/2005/8/layout/process1"/>
    <dgm:cxn modelId="{58324825-0E1F-4488-BD6F-DCD118F46D38}" type="presOf" srcId="{6C8678F5-07BF-4BE1-8C0D-B4177E84E390}" destId="{2215B2C7-FA91-4D8A-9349-9740E150499C}" srcOrd="0" destOrd="0" presId="urn:microsoft.com/office/officeart/2005/8/layout/process1"/>
    <dgm:cxn modelId="{61BC3C58-5204-41BD-95FE-AC92F5BD2A31}" type="presOf" srcId="{709A9E04-3B3A-4399-9801-000CD00D825D}" destId="{228A442E-7571-4E2E-A010-8FE5E44C82F8}" srcOrd="0" destOrd="0" presId="urn:microsoft.com/office/officeart/2005/8/layout/process1"/>
    <dgm:cxn modelId="{156A154A-C77D-404D-9723-597B0A55F8FE}" srcId="{356E1187-83F0-4B70-9E9D-86EB91F131EA}" destId="{FC6044B9-1413-4AC1-9BE2-DC23CA2025E7}" srcOrd="0" destOrd="0" parTransId="{788A9ED5-BB82-4879-9345-6107C1269ACC}" sibTransId="{CEE12B48-19F7-4C5B-88EE-F2AE16F68827}"/>
    <dgm:cxn modelId="{8FE85BAD-CF6C-4F1D-8D2B-6104FD83DA06}" srcId="{356E1187-83F0-4B70-9E9D-86EB91F131EA}" destId="{709A9E04-3B3A-4399-9801-000CD00D825D}" srcOrd="2" destOrd="0" parTransId="{86541B53-069E-47B4-A7B9-03F5AB7DE891}" sibTransId="{EC6F9D79-F6FF-4693-9A52-CC124B18A950}"/>
    <dgm:cxn modelId="{96EADA62-EBD1-465E-95CA-F5757A690438}" type="presOf" srcId="{FC6044B9-1413-4AC1-9BE2-DC23CA2025E7}" destId="{2B0A222B-7FEB-4717-A77C-F28677753D25}" srcOrd="0" destOrd="0" presId="urn:microsoft.com/office/officeart/2005/8/layout/process1"/>
    <dgm:cxn modelId="{E7DF2ACB-28E6-4F8A-9EC5-66726D624FCA}" type="presParOf" srcId="{ED3ABE09-14C1-4EB3-AFA5-7B82E9EFBDC5}" destId="{2B0A222B-7FEB-4717-A77C-F28677753D25}" srcOrd="0" destOrd="0" presId="urn:microsoft.com/office/officeart/2005/8/layout/process1"/>
    <dgm:cxn modelId="{8B28ADE9-F6E1-4DFE-91AE-F297F6CF4FE1}" type="presParOf" srcId="{ED3ABE09-14C1-4EB3-AFA5-7B82E9EFBDC5}" destId="{4E0B1111-648A-45EA-B167-132F98BD4042}" srcOrd="1" destOrd="0" presId="urn:microsoft.com/office/officeart/2005/8/layout/process1"/>
    <dgm:cxn modelId="{257D053F-E592-4C7F-B01B-5BA240ADBE5E}" type="presParOf" srcId="{4E0B1111-648A-45EA-B167-132F98BD4042}" destId="{AD0D3E2C-FEED-43E5-ACDC-53CBA4C9407F}" srcOrd="0" destOrd="0" presId="urn:microsoft.com/office/officeart/2005/8/layout/process1"/>
    <dgm:cxn modelId="{0BCA9AF3-52AA-44DB-9F8A-2A3EFC983685}" type="presParOf" srcId="{ED3ABE09-14C1-4EB3-AFA5-7B82E9EFBDC5}" destId="{2215B2C7-FA91-4D8A-9349-9740E150499C}" srcOrd="2" destOrd="0" presId="urn:microsoft.com/office/officeart/2005/8/layout/process1"/>
    <dgm:cxn modelId="{2CE2F104-3AFB-434E-9545-8BC62CACC996}" type="presParOf" srcId="{ED3ABE09-14C1-4EB3-AFA5-7B82E9EFBDC5}" destId="{391B9DA3-5600-46B1-B2E3-A1C85B9CB8C0}" srcOrd="3" destOrd="0" presId="urn:microsoft.com/office/officeart/2005/8/layout/process1"/>
    <dgm:cxn modelId="{4872487D-C144-47EF-8A06-A49829021C99}" type="presParOf" srcId="{391B9DA3-5600-46B1-B2E3-A1C85B9CB8C0}" destId="{D481CCCA-10F3-48C7-82B7-D7001F4C343D}" srcOrd="0" destOrd="0" presId="urn:microsoft.com/office/officeart/2005/8/layout/process1"/>
    <dgm:cxn modelId="{C1EE61B2-74C1-4228-8F8E-D2C4623D3F03}" type="presParOf" srcId="{ED3ABE09-14C1-4EB3-AFA5-7B82E9EFBDC5}" destId="{228A442E-7571-4E2E-A010-8FE5E44C82F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1B01D13-FB79-40F4-8BC3-98E165096262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5B917-0E64-4AA0-8BC5-5539B3448A35}">
      <dgm:prSet phldrT="[Текст]"/>
      <dgm:spPr/>
      <dgm:t>
        <a:bodyPr/>
        <a:lstStyle/>
        <a:p>
          <a:r>
            <a:rPr lang="ru-RU" dirty="0" smtClean="0"/>
            <a:t>Интернет - сайт </a:t>
          </a:r>
          <a:endParaRPr lang="ru-RU" dirty="0"/>
        </a:p>
      </dgm:t>
    </dgm:pt>
    <dgm:pt modelId="{06A2AB30-BE11-44DE-9085-6DB07D49F72C}" type="parTrans" cxnId="{BD373E7A-7689-4A3B-826C-DAE940E5B88B}">
      <dgm:prSet/>
      <dgm:spPr/>
      <dgm:t>
        <a:bodyPr/>
        <a:lstStyle/>
        <a:p>
          <a:endParaRPr lang="ru-RU"/>
        </a:p>
      </dgm:t>
    </dgm:pt>
    <dgm:pt modelId="{0AD90D11-80DD-4086-80E1-4BD9F8A428F2}" type="sibTrans" cxnId="{BD373E7A-7689-4A3B-826C-DAE940E5B88B}">
      <dgm:prSet/>
      <dgm:spPr/>
      <dgm:t>
        <a:bodyPr/>
        <a:lstStyle/>
        <a:p>
          <a:endParaRPr lang="ru-RU"/>
        </a:p>
      </dgm:t>
    </dgm:pt>
    <dgm:pt modelId="{74C4CC9F-3FD6-4C17-BCFE-000EFFCA51A7}">
      <dgm:prSet phldrT="[Текст]"/>
      <dgm:spPr/>
      <dgm:t>
        <a:bodyPr/>
        <a:lstStyle/>
        <a:p>
          <a:r>
            <a:rPr lang="ru-RU" dirty="0" smtClean="0"/>
            <a:t>Информация о модернизации по моделям ККТ и порядке такой модернизации</a:t>
          </a:r>
          <a:endParaRPr lang="ru-RU" dirty="0"/>
        </a:p>
      </dgm:t>
    </dgm:pt>
    <dgm:pt modelId="{80694B2A-79B6-4E2A-9E02-77FD848B8116}" type="parTrans" cxnId="{5856BCC9-E583-4544-ADB4-3F3C7F83E737}">
      <dgm:prSet/>
      <dgm:spPr/>
      <dgm:t>
        <a:bodyPr/>
        <a:lstStyle/>
        <a:p>
          <a:endParaRPr lang="ru-RU"/>
        </a:p>
      </dgm:t>
    </dgm:pt>
    <dgm:pt modelId="{264DEFF9-5BE2-4570-9191-7F3D278228E3}" type="sibTrans" cxnId="{5856BCC9-E583-4544-ADB4-3F3C7F83E737}">
      <dgm:prSet/>
      <dgm:spPr/>
      <dgm:t>
        <a:bodyPr/>
        <a:lstStyle/>
        <a:p>
          <a:endParaRPr lang="ru-RU"/>
        </a:p>
      </dgm:t>
    </dgm:pt>
    <dgm:pt modelId="{35243586-DBC8-4518-B777-6EA502E76C2F}">
      <dgm:prSet phldrT="[Текст]"/>
      <dgm:spPr/>
      <dgm:t>
        <a:bodyPr/>
        <a:lstStyle/>
        <a:p>
          <a:r>
            <a:rPr lang="ru-RU" dirty="0" smtClean="0"/>
            <a:t>Контактные данные ответственных лиц в регионах</a:t>
          </a:r>
          <a:endParaRPr lang="ru-RU" dirty="0"/>
        </a:p>
      </dgm:t>
    </dgm:pt>
    <dgm:pt modelId="{B8C4EE83-09EA-45D6-91AF-DE904EF6D1C7}" type="parTrans" cxnId="{860D27E5-92F9-4E8D-A7ED-2523224855D5}">
      <dgm:prSet/>
      <dgm:spPr/>
      <dgm:t>
        <a:bodyPr/>
        <a:lstStyle/>
        <a:p>
          <a:endParaRPr lang="ru-RU"/>
        </a:p>
      </dgm:t>
    </dgm:pt>
    <dgm:pt modelId="{8705763E-F55B-464A-B0C2-055BBE25BDAF}" type="sibTrans" cxnId="{860D27E5-92F9-4E8D-A7ED-2523224855D5}">
      <dgm:prSet/>
      <dgm:spPr/>
      <dgm:t>
        <a:bodyPr/>
        <a:lstStyle/>
        <a:p>
          <a:endParaRPr lang="ru-RU"/>
        </a:p>
      </dgm:t>
    </dgm:pt>
    <dgm:pt modelId="{3D4925D8-D2B9-4192-B46E-A8B28E779FF1}">
      <dgm:prSet phldrT="[Текст]"/>
      <dgm:spPr/>
      <dgm:t>
        <a:bodyPr/>
        <a:lstStyle/>
        <a:p>
          <a:r>
            <a:rPr lang="ru-RU" dirty="0" smtClean="0"/>
            <a:t>Информационная работа</a:t>
          </a:r>
          <a:endParaRPr lang="ru-RU" dirty="0"/>
        </a:p>
      </dgm:t>
    </dgm:pt>
    <dgm:pt modelId="{5FB7332C-144F-4915-A4A6-6EFC95EECFAE}" type="parTrans" cxnId="{8C7888DB-8A26-4CCD-B9D0-9459E38BAF7C}">
      <dgm:prSet/>
      <dgm:spPr/>
      <dgm:t>
        <a:bodyPr/>
        <a:lstStyle/>
        <a:p>
          <a:endParaRPr lang="ru-RU"/>
        </a:p>
      </dgm:t>
    </dgm:pt>
    <dgm:pt modelId="{2C268E3E-E4B5-4AA5-AB7D-91C78E6CAD8B}" type="sibTrans" cxnId="{8C7888DB-8A26-4CCD-B9D0-9459E38BAF7C}">
      <dgm:prSet/>
      <dgm:spPr/>
      <dgm:t>
        <a:bodyPr/>
        <a:lstStyle/>
        <a:p>
          <a:endParaRPr lang="ru-RU"/>
        </a:p>
      </dgm:t>
    </dgm:pt>
    <dgm:pt modelId="{D9D47DE5-D112-4733-8F6A-F78E4DB1D67C}">
      <dgm:prSet phldrT="[Текст]"/>
      <dgm:spPr/>
      <dgm:t>
        <a:bodyPr/>
        <a:lstStyle/>
        <a:p>
          <a:r>
            <a:rPr lang="ru-RU" dirty="0" smtClean="0"/>
            <a:t>Проведение семинаров с разъяснениями о переходе на новый порядок применения ККТ</a:t>
          </a:r>
          <a:endParaRPr lang="ru-RU" dirty="0"/>
        </a:p>
      </dgm:t>
    </dgm:pt>
    <dgm:pt modelId="{71A2B935-023D-4082-8A7A-9DBBA168D47F}" type="parTrans" cxnId="{C9AFC18B-D667-47FD-A352-8A996D1B0B6F}">
      <dgm:prSet/>
      <dgm:spPr/>
      <dgm:t>
        <a:bodyPr/>
        <a:lstStyle/>
        <a:p>
          <a:endParaRPr lang="ru-RU"/>
        </a:p>
      </dgm:t>
    </dgm:pt>
    <dgm:pt modelId="{56024466-3740-4A5D-8D7F-135953587B6F}" type="sibTrans" cxnId="{C9AFC18B-D667-47FD-A352-8A996D1B0B6F}">
      <dgm:prSet/>
      <dgm:spPr/>
      <dgm:t>
        <a:bodyPr/>
        <a:lstStyle/>
        <a:p>
          <a:endParaRPr lang="ru-RU"/>
        </a:p>
      </dgm:t>
    </dgm:pt>
    <dgm:pt modelId="{9D578B30-B463-40BF-B10D-819D02FF5292}">
      <dgm:prSet phldrT="[Текст]"/>
      <dgm:spPr/>
      <dgm:t>
        <a:bodyPr/>
        <a:lstStyle/>
        <a:p>
          <a:r>
            <a:rPr lang="ru-RU" dirty="0" smtClean="0"/>
            <a:t>Взаимодействие с УФНС России по субъектам РФ</a:t>
          </a:r>
          <a:endParaRPr lang="ru-RU" dirty="0"/>
        </a:p>
      </dgm:t>
    </dgm:pt>
    <dgm:pt modelId="{47FB61B0-F57A-4EAD-861D-718D326A8442}" type="parTrans" cxnId="{7F6C8301-C600-43D7-99D1-6CA47F00AC0B}">
      <dgm:prSet/>
      <dgm:spPr/>
      <dgm:t>
        <a:bodyPr/>
        <a:lstStyle/>
        <a:p>
          <a:endParaRPr lang="ru-RU"/>
        </a:p>
      </dgm:t>
    </dgm:pt>
    <dgm:pt modelId="{743D056B-1462-4B10-B31D-0F26E9616294}" type="sibTrans" cxnId="{7F6C8301-C600-43D7-99D1-6CA47F00AC0B}">
      <dgm:prSet/>
      <dgm:spPr/>
      <dgm:t>
        <a:bodyPr/>
        <a:lstStyle/>
        <a:p>
          <a:endParaRPr lang="ru-RU"/>
        </a:p>
      </dgm:t>
    </dgm:pt>
    <dgm:pt modelId="{A04071A2-DA5C-4E02-8F19-95073FD438DD}">
      <dgm:prSet phldrT="[Текст]"/>
      <dgm:spPr/>
      <dgm:t>
        <a:bodyPr/>
        <a:lstStyle/>
        <a:p>
          <a:r>
            <a:rPr lang="ru-RU" dirty="0" smtClean="0"/>
            <a:t>Определение ответственных лиц в регионах и информирование о таких лицах УФНС России по субъектам РФ</a:t>
          </a:r>
          <a:endParaRPr lang="ru-RU" dirty="0"/>
        </a:p>
      </dgm:t>
    </dgm:pt>
    <dgm:pt modelId="{3E73AD89-F0A3-45AD-8F6E-6BF361663600}" type="parTrans" cxnId="{69822625-1EF1-428E-AFF3-2EA9E7CABDD0}">
      <dgm:prSet/>
      <dgm:spPr/>
      <dgm:t>
        <a:bodyPr/>
        <a:lstStyle/>
        <a:p>
          <a:endParaRPr lang="ru-RU"/>
        </a:p>
      </dgm:t>
    </dgm:pt>
    <dgm:pt modelId="{D978F492-3EAD-4162-888A-F88671E11259}" type="sibTrans" cxnId="{69822625-1EF1-428E-AFF3-2EA9E7CABDD0}">
      <dgm:prSet/>
      <dgm:spPr/>
      <dgm:t>
        <a:bodyPr/>
        <a:lstStyle/>
        <a:p>
          <a:endParaRPr lang="ru-RU"/>
        </a:p>
      </dgm:t>
    </dgm:pt>
    <dgm:pt modelId="{6FD7FCE7-A869-4665-9FFB-4B3699E115CC}">
      <dgm:prSet phldrT="[Текст]"/>
      <dgm:spPr/>
      <dgm:t>
        <a:bodyPr/>
        <a:lstStyle/>
        <a:p>
          <a:r>
            <a:rPr lang="ru-RU" dirty="0" smtClean="0"/>
            <a:t>Стоимость комплектов модернизации ККТ и новой ККТ</a:t>
          </a:r>
          <a:endParaRPr lang="ru-RU" dirty="0"/>
        </a:p>
      </dgm:t>
    </dgm:pt>
    <dgm:pt modelId="{53DA0E0F-C335-4B0D-9197-9D99ABDC86A0}" type="parTrans" cxnId="{61C8C26A-2F03-4922-AD01-49E58A5C39B2}">
      <dgm:prSet/>
      <dgm:spPr/>
      <dgm:t>
        <a:bodyPr/>
        <a:lstStyle/>
        <a:p>
          <a:endParaRPr lang="ru-RU"/>
        </a:p>
      </dgm:t>
    </dgm:pt>
    <dgm:pt modelId="{5F06CB70-A15A-46E9-B2F9-547D999C0CCC}" type="sibTrans" cxnId="{61C8C26A-2F03-4922-AD01-49E58A5C39B2}">
      <dgm:prSet/>
      <dgm:spPr/>
      <dgm:t>
        <a:bodyPr/>
        <a:lstStyle/>
        <a:p>
          <a:endParaRPr lang="ru-RU"/>
        </a:p>
      </dgm:t>
    </dgm:pt>
    <dgm:pt modelId="{CC4F0754-E1CB-442B-A2F7-008F7DC993A4}">
      <dgm:prSet phldrT="[Текст]"/>
      <dgm:spPr/>
      <dgm:t>
        <a:bodyPr/>
        <a:lstStyle/>
        <a:p>
          <a:r>
            <a:rPr lang="ru-RU" dirty="0" smtClean="0"/>
            <a:t>Номер контакт-центра</a:t>
          </a:r>
          <a:endParaRPr lang="ru-RU" dirty="0"/>
        </a:p>
      </dgm:t>
    </dgm:pt>
    <dgm:pt modelId="{F26C9806-C7FE-487E-9A38-C4B184177BE5}" type="parTrans" cxnId="{66E22299-33BA-4ADD-8D33-119D39612389}">
      <dgm:prSet/>
      <dgm:spPr/>
      <dgm:t>
        <a:bodyPr/>
        <a:lstStyle/>
        <a:p>
          <a:endParaRPr lang="ru-RU"/>
        </a:p>
      </dgm:t>
    </dgm:pt>
    <dgm:pt modelId="{A8410CC1-4351-4ADC-9E61-53C4AF08BF66}" type="sibTrans" cxnId="{66E22299-33BA-4ADD-8D33-119D39612389}">
      <dgm:prSet/>
      <dgm:spPr/>
      <dgm:t>
        <a:bodyPr/>
        <a:lstStyle/>
        <a:p>
          <a:endParaRPr lang="ru-RU"/>
        </a:p>
      </dgm:t>
    </dgm:pt>
    <dgm:pt modelId="{1CBA5395-C147-4984-B8B1-589E7396370D}">
      <dgm:prSet phldrT="[Текст]"/>
      <dgm:spPr/>
      <dgm:t>
        <a:bodyPr/>
        <a:lstStyle/>
        <a:p>
          <a:r>
            <a:rPr lang="ru-RU" dirty="0" smtClean="0"/>
            <a:t>Составление плана-графика проведения семинаров в регионах</a:t>
          </a:r>
          <a:endParaRPr lang="ru-RU" dirty="0"/>
        </a:p>
      </dgm:t>
    </dgm:pt>
    <dgm:pt modelId="{9B6C9556-9848-439F-966C-47D82C42679A}" type="parTrans" cxnId="{E814F6D2-26FF-4114-838B-EAF98F5C9DEA}">
      <dgm:prSet/>
      <dgm:spPr/>
      <dgm:t>
        <a:bodyPr/>
        <a:lstStyle/>
        <a:p>
          <a:endParaRPr lang="ru-RU"/>
        </a:p>
      </dgm:t>
    </dgm:pt>
    <dgm:pt modelId="{28D6DB5E-A092-4BCF-A76F-A799E72D7E92}" type="sibTrans" cxnId="{E814F6D2-26FF-4114-838B-EAF98F5C9DEA}">
      <dgm:prSet/>
      <dgm:spPr/>
      <dgm:t>
        <a:bodyPr/>
        <a:lstStyle/>
        <a:p>
          <a:endParaRPr lang="ru-RU"/>
        </a:p>
      </dgm:t>
    </dgm:pt>
    <dgm:pt modelId="{060A4C08-362A-4E25-8436-12B63CBAF906}">
      <dgm:prSet phldrT="[Текст]"/>
      <dgm:spPr/>
      <dgm:t>
        <a:bodyPr/>
        <a:lstStyle/>
        <a:p>
          <a:r>
            <a:rPr lang="ru-RU" dirty="0" smtClean="0"/>
            <a:t>Стоимость услуг операторов фискальных данных</a:t>
          </a:r>
          <a:endParaRPr lang="ru-RU" dirty="0"/>
        </a:p>
      </dgm:t>
    </dgm:pt>
    <dgm:pt modelId="{5641BC73-5375-4504-9AFB-F30E9B8AE5AE}" type="parTrans" cxnId="{EA57D862-F7EE-4AC3-A103-3681661483A2}">
      <dgm:prSet/>
      <dgm:spPr/>
      <dgm:t>
        <a:bodyPr/>
        <a:lstStyle/>
        <a:p>
          <a:endParaRPr lang="ru-RU"/>
        </a:p>
      </dgm:t>
    </dgm:pt>
    <dgm:pt modelId="{AD1C8737-FC41-431E-BCD6-E857C55F1A30}" type="sibTrans" cxnId="{EA57D862-F7EE-4AC3-A103-3681661483A2}">
      <dgm:prSet/>
      <dgm:spPr/>
      <dgm:t>
        <a:bodyPr/>
        <a:lstStyle/>
        <a:p>
          <a:endParaRPr lang="ru-RU"/>
        </a:p>
      </dgm:t>
    </dgm:pt>
    <dgm:pt modelId="{53B71ECB-B96D-4E59-9DE8-62762F42AC94}">
      <dgm:prSet phldrT="[Текст]"/>
      <dgm:spPr/>
      <dgm:t>
        <a:bodyPr/>
        <a:lstStyle/>
        <a:p>
          <a:r>
            <a:rPr lang="ru-RU" dirty="0" smtClean="0"/>
            <a:t>Создание  и распространение брошюр и буклетов по переходу на новый порядок </a:t>
          </a:r>
          <a:endParaRPr lang="ru-RU" dirty="0"/>
        </a:p>
      </dgm:t>
    </dgm:pt>
    <dgm:pt modelId="{089AC6BF-863B-4BE1-8C9A-A2326171D783}" type="parTrans" cxnId="{ABADC48B-F64A-4B93-A7B4-D5193DFF1A3C}">
      <dgm:prSet/>
      <dgm:spPr/>
      <dgm:t>
        <a:bodyPr/>
        <a:lstStyle/>
        <a:p>
          <a:endParaRPr lang="ru-RU"/>
        </a:p>
      </dgm:t>
    </dgm:pt>
    <dgm:pt modelId="{DA18AFA6-794C-455D-B839-BB592C79D93E}" type="sibTrans" cxnId="{ABADC48B-F64A-4B93-A7B4-D5193DFF1A3C}">
      <dgm:prSet/>
      <dgm:spPr/>
      <dgm:t>
        <a:bodyPr/>
        <a:lstStyle/>
        <a:p>
          <a:endParaRPr lang="ru-RU"/>
        </a:p>
      </dgm:t>
    </dgm:pt>
    <dgm:pt modelId="{65A36604-9B7B-4732-B689-37F67CAB28E1}">
      <dgm:prSet phldrT="[Текст]"/>
      <dgm:spPr/>
      <dgm:t>
        <a:bodyPr/>
        <a:lstStyle/>
        <a:p>
          <a:r>
            <a:rPr lang="ru-RU" dirty="0" smtClean="0"/>
            <a:t>Оперативное доведение до сведения территориальных налоговых органов сведений о количестве комплектов модернизации и новой ККТ на территории субъекта РФ</a:t>
          </a:r>
          <a:endParaRPr lang="ru-RU" dirty="0"/>
        </a:p>
      </dgm:t>
    </dgm:pt>
    <dgm:pt modelId="{CE6A6473-7D9E-4FC2-8B48-D7475E3BD4EE}" type="parTrans" cxnId="{0A460F80-4B92-4DC8-A64A-4AA95AD1F16C}">
      <dgm:prSet/>
      <dgm:spPr/>
      <dgm:t>
        <a:bodyPr/>
        <a:lstStyle/>
        <a:p>
          <a:endParaRPr lang="ru-RU"/>
        </a:p>
      </dgm:t>
    </dgm:pt>
    <dgm:pt modelId="{EDCF95D3-07D3-4EE3-B562-FB340B9ABF76}" type="sibTrans" cxnId="{0A460F80-4B92-4DC8-A64A-4AA95AD1F16C}">
      <dgm:prSet/>
      <dgm:spPr/>
      <dgm:t>
        <a:bodyPr/>
        <a:lstStyle/>
        <a:p>
          <a:endParaRPr lang="ru-RU"/>
        </a:p>
      </dgm:t>
    </dgm:pt>
    <dgm:pt modelId="{A56BE1F6-AF52-4C66-9521-6D227D362553}" type="pres">
      <dgm:prSet presAssocID="{41B01D13-FB79-40F4-8BC3-98E165096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8C2C37-CB6B-4FFC-8A7D-144AAADA0E93}" type="pres">
      <dgm:prSet presAssocID="{0F45B917-0E64-4AA0-8BC5-5539B3448A35}" presName="composite" presStyleCnt="0"/>
      <dgm:spPr/>
      <dgm:t>
        <a:bodyPr/>
        <a:lstStyle/>
        <a:p>
          <a:endParaRPr lang="ru-RU"/>
        </a:p>
      </dgm:t>
    </dgm:pt>
    <dgm:pt modelId="{46A35AF2-C3BE-4468-A618-7346641955D2}" type="pres">
      <dgm:prSet presAssocID="{0F45B917-0E64-4AA0-8BC5-5539B3448A3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A59C0-5942-4845-8A0F-0F5FC7B81D68}" type="pres">
      <dgm:prSet presAssocID="{0F45B917-0E64-4AA0-8BC5-5539B3448A3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F4410-16C2-489C-9A76-344E88AB2F25}" type="pres">
      <dgm:prSet presAssocID="{0AD90D11-80DD-4086-80E1-4BD9F8A428F2}" presName="space" presStyleCnt="0"/>
      <dgm:spPr/>
      <dgm:t>
        <a:bodyPr/>
        <a:lstStyle/>
        <a:p>
          <a:endParaRPr lang="ru-RU"/>
        </a:p>
      </dgm:t>
    </dgm:pt>
    <dgm:pt modelId="{C1C146BF-0BB9-431F-935B-3A41D8A697D9}" type="pres">
      <dgm:prSet presAssocID="{3D4925D8-D2B9-4192-B46E-A8B28E779FF1}" presName="composite" presStyleCnt="0"/>
      <dgm:spPr/>
      <dgm:t>
        <a:bodyPr/>
        <a:lstStyle/>
        <a:p>
          <a:endParaRPr lang="ru-RU"/>
        </a:p>
      </dgm:t>
    </dgm:pt>
    <dgm:pt modelId="{EF885E7A-4B32-4824-B1EC-BB2EDB6BC705}" type="pres">
      <dgm:prSet presAssocID="{3D4925D8-D2B9-4192-B46E-A8B28E779FF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8E44C-5076-4A72-B0F9-B0AF13577075}" type="pres">
      <dgm:prSet presAssocID="{3D4925D8-D2B9-4192-B46E-A8B28E779FF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182AD-6588-4C5A-902F-A78E19B2AC06}" type="pres">
      <dgm:prSet presAssocID="{2C268E3E-E4B5-4AA5-AB7D-91C78E6CAD8B}" presName="space" presStyleCnt="0"/>
      <dgm:spPr/>
      <dgm:t>
        <a:bodyPr/>
        <a:lstStyle/>
        <a:p>
          <a:endParaRPr lang="ru-RU"/>
        </a:p>
      </dgm:t>
    </dgm:pt>
    <dgm:pt modelId="{1FB1224A-66FD-40C6-B04E-CBBFFD416E8A}" type="pres">
      <dgm:prSet presAssocID="{9D578B30-B463-40BF-B10D-819D02FF5292}" presName="composite" presStyleCnt="0"/>
      <dgm:spPr/>
      <dgm:t>
        <a:bodyPr/>
        <a:lstStyle/>
        <a:p>
          <a:endParaRPr lang="ru-RU"/>
        </a:p>
      </dgm:t>
    </dgm:pt>
    <dgm:pt modelId="{1C98342D-D988-4E22-80E7-F7DD186C661D}" type="pres">
      <dgm:prSet presAssocID="{9D578B30-B463-40BF-B10D-819D02FF529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DBC64-FF89-4814-B5AB-4C6EB586DEC3}" type="pres">
      <dgm:prSet presAssocID="{9D578B30-B463-40BF-B10D-819D02FF529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8C26A-2F03-4922-AD01-49E58A5C39B2}" srcId="{0F45B917-0E64-4AA0-8BC5-5539B3448A35}" destId="{6FD7FCE7-A869-4665-9FFB-4B3699E115CC}" srcOrd="2" destOrd="0" parTransId="{53DA0E0F-C335-4B0D-9197-9D99ABDC86A0}" sibTransId="{5F06CB70-A15A-46E9-B2F9-547D999C0CCC}"/>
    <dgm:cxn modelId="{6D3931E2-EAF6-4B27-B79F-F4F799511E80}" type="presOf" srcId="{3D4925D8-D2B9-4192-B46E-A8B28E779FF1}" destId="{EF885E7A-4B32-4824-B1EC-BB2EDB6BC705}" srcOrd="0" destOrd="0" presId="urn:microsoft.com/office/officeart/2005/8/layout/hList1"/>
    <dgm:cxn modelId="{BF43935D-58CC-42D7-A4EC-8442E1770126}" type="presOf" srcId="{A04071A2-DA5C-4E02-8F19-95073FD438DD}" destId="{D5ADBC64-FF89-4814-B5AB-4C6EB586DEC3}" srcOrd="0" destOrd="0" presId="urn:microsoft.com/office/officeart/2005/8/layout/hList1"/>
    <dgm:cxn modelId="{66E22299-33BA-4ADD-8D33-119D39612389}" srcId="{0F45B917-0E64-4AA0-8BC5-5539B3448A35}" destId="{CC4F0754-E1CB-442B-A2F7-008F7DC993A4}" srcOrd="3" destOrd="0" parTransId="{F26C9806-C7FE-487E-9A38-C4B184177BE5}" sibTransId="{A8410CC1-4351-4ADC-9E61-53C4AF08BF66}"/>
    <dgm:cxn modelId="{000610E2-6F87-45D5-9FD9-D9CB0EE53569}" type="presOf" srcId="{0F45B917-0E64-4AA0-8BC5-5539B3448A35}" destId="{46A35AF2-C3BE-4468-A618-7346641955D2}" srcOrd="0" destOrd="0" presId="urn:microsoft.com/office/officeart/2005/8/layout/hList1"/>
    <dgm:cxn modelId="{88B5897D-66ED-4DB2-B8B1-3342C7360DCE}" type="presOf" srcId="{D9D47DE5-D112-4733-8F6A-F78E4DB1D67C}" destId="{2F78E44C-5076-4A72-B0F9-B0AF13577075}" srcOrd="0" destOrd="1" presId="urn:microsoft.com/office/officeart/2005/8/layout/hList1"/>
    <dgm:cxn modelId="{1FA7F5F6-8BBA-4FCA-9D21-BA06A53F4D82}" type="presOf" srcId="{CC4F0754-E1CB-442B-A2F7-008F7DC993A4}" destId="{0FEA59C0-5942-4845-8A0F-0F5FC7B81D68}" srcOrd="0" destOrd="3" presId="urn:microsoft.com/office/officeart/2005/8/layout/hList1"/>
    <dgm:cxn modelId="{C9AFC18B-D667-47FD-A352-8A996D1B0B6F}" srcId="{3D4925D8-D2B9-4192-B46E-A8B28E779FF1}" destId="{D9D47DE5-D112-4733-8F6A-F78E4DB1D67C}" srcOrd="1" destOrd="0" parTransId="{71A2B935-023D-4082-8A7A-9DBBA168D47F}" sibTransId="{56024466-3740-4A5D-8D7F-135953587B6F}"/>
    <dgm:cxn modelId="{E814F6D2-26FF-4114-838B-EAF98F5C9DEA}" srcId="{3D4925D8-D2B9-4192-B46E-A8B28E779FF1}" destId="{1CBA5395-C147-4984-B8B1-589E7396370D}" srcOrd="0" destOrd="0" parTransId="{9B6C9556-9848-439F-966C-47D82C42679A}" sibTransId="{28D6DB5E-A092-4BCF-A76F-A799E72D7E92}"/>
    <dgm:cxn modelId="{9A55BF25-224D-440B-BB95-537543F0EADA}" type="presOf" srcId="{1CBA5395-C147-4984-B8B1-589E7396370D}" destId="{2F78E44C-5076-4A72-B0F9-B0AF13577075}" srcOrd="0" destOrd="0" presId="urn:microsoft.com/office/officeart/2005/8/layout/hList1"/>
    <dgm:cxn modelId="{4B227744-6262-4B1A-B0D1-138927EBA49B}" type="presOf" srcId="{060A4C08-362A-4E25-8436-12B63CBAF906}" destId="{0FEA59C0-5942-4845-8A0F-0F5FC7B81D68}" srcOrd="0" destOrd="4" presId="urn:microsoft.com/office/officeart/2005/8/layout/hList1"/>
    <dgm:cxn modelId="{31A611CF-29B7-4B85-A75D-2D68960A90B9}" type="presOf" srcId="{74C4CC9F-3FD6-4C17-BCFE-000EFFCA51A7}" destId="{0FEA59C0-5942-4845-8A0F-0F5FC7B81D68}" srcOrd="0" destOrd="0" presId="urn:microsoft.com/office/officeart/2005/8/layout/hList1"/>
    <dgm:cxn modelId="{7F6C8301-C600-43D7-99D1-6CA47F00AC0B}" srcId="{41B01D13-FB79-40F4-8BC3-98E165096262}" destId="{9D578B30-B463-40BF-B10D-819D02FF5292}" srcOrd="2" destOrd="0" parTransId="{47FB61B0-F57A-4EAD-861D-718D326A8442}" sibTransId="{743D056B-1462-4B10-B31D-0F26E9616294}"/>
    <dgm:cxn modelId="{35D37685-C799-4C30-8215-CCEFF284F413}" type="presOf" srcId="{65A36604-9B7B-4732-B689-37F67CAB28E1}" destId="{D5ADBC64-FF89-4814-B5AB-4C6EB586DEC3}" srcOrd="0" destOrd="1" presId="urn:microsoft.com/office/officeart/2005/8/layout/hList1"/>
    <dgm:cxn modelId="{ABADC48B-F64A-4B93-A7B4-D5193DFF1A3C}" srcId="{3D4925D8-D2B9-4192-B46E-A8B28E779FF1}" destId="{53B71ECB-B96D-4E59-9DE8-62762F42AC94}" srcOrd="2" destOrd="0" parTransId="{089AC6BF-863B-4BE1-8C9A-A2326171D783}" sibTransId="{DA18AFA6-794C-455D-B839-BB592C79D93E}"/>
    <dgm:cxn modelId="{6D084D43-AE36-4C10-9F7D-1606AF611757}" type="presOf" srcId="{35243586-DBC8-4518-B777-6EA502E76C2F}" destId="{0FEA59C0-5942-4845-8A0F-0F5FC7B81D68}" srcOrd="0" destOrd="1" presId="urn:microsoft.com/office/officeart/2005/8/layout/hList1"/>
    <dgm:cxn modelId="{5856BCC9-E583-4544-ADB4-3F3C7F83E737}" srcId="{0F45B917-0E64-4AA0-8BC5-5539B3448A35}" destId="{74C4CC9F-3FD6-4C17-BCFE-000EFFCA51A7}" srcOrd="0" destOrd="0" parTransId="{80694B2A-79B6-4E2A-9E02-77FD848B8116}" sibTransId="{264DEFF9-5BE2-4570-9191-7F3D278228E3}"/>
    <dgm:cxn modelId="{69822625-1EF1-428E-AFF3-2EA9E7CABDD0}" srcId="{9D578B30-B463-40BF-B10D-819D02FF5292}" destId="{A04071A2-DA5C-4E02-8F19-95073FD438DD}" srcOrd="0" destOrd="0" parTransId="{3E73AD89-F0A3-45AD-8F6E-6BF361663600}" sibTransId="{D978F492-3EAD-4162-888A-F88671E11259}"/>
    <dgm:cxn modelId="{0295FED6-67AA-4A9E-92C2-088E3EFEBE05}" type="presOf" srcId="{6FD7FCE7-A869-4665-9FFB-4B3699E115CC}" destId="{0FEA59C0-5942-4845-8A0F-0F5FC7B81D68}" srcOrd="0" destOrd="2" presId="urn:microsoft.com/office/officeart/2005/8/layout/hList1"/>
    <dgm:cxn modelId="{5630863E-253E-4DB2-A7C0-099DC6EBFD80}" type="presOf" srcId="{53B71ECB-B96D-4E59-9DE8-62762F42AC94}" destId="{2F78E44C-5076-4A72-B0F9-B0AF13577075}" srcOrd="0" destOrd="2" presId="urn:microsoft.com/office/officeart/2005/8/layout/hList1"/>
    <dgm:cxn modelId="{EA57D862-F7EE-4AC3-A103-3681661483A2}" srcId="{0F45B917-0E64-4AA0-8BC5-5539B3448A35}" destId="{060A4C08-362A-4E25-8436-12B63CBAF906}" srcOrd="4" destOrd="0" parTransId="{5641BC73-5375-4504-9AFB-F30E9B8AE5AE}" sibTransId="{AD1C8737-FC41-431E-BCD6-E857C55F1A30}"/>
    <dgm:cxn modelId="{860D27E5-92F9-4E8D-A7ED-2523224855D5}" srcId="{0F45B917-0E64-4AA0-8BC5-5539B3448A35}" destId="{35243586-DBC8-4518-B777-6EA502E76C2F}" srcOrd="1" destOrd="0" parTransId="{B8C4EE83-09EA-45D6-91AF-DE904EF6D1C7}" sibTransId="{8705763E-F55B-464A-B0C2-055BBE25BDAF}"/>
    <dgm:cxn modelId="{108C7F74-E9DD-4F94-AA03-5086903A5460}" type="presOf" srcId="{9D578B30-B463-40BF-B10D-819D02FF5292}" destId="{1C98342D-D988-4E22-80E7-F7DD186C661D}" srcOrd="0" destOrd="0" presId="urn:microsoft.com/office/officeart/2005/8/layout/hList1"/>
    <dgm:cxn modelId="{8C7888DB-8A26-4CCD-B9D0-9459E38BAF7C}" srcId="{41B01D13-FB79-40F4-8BC3-98E165096262}" destId="{3D4925D8-D2B9-4192-B46E-A8B28E779FF1}" srcOrd="1" destOrd="0" parTransId="{5FB7332C-144F-4915-A4A6-6EFC95EECFAE}" sibTransId="{2C268E3E-E4B5-4AA5-AB7D-91C78E6CAD8B}"/>
    <dgm:cxn modelId="{BD373E7A-7689-4A3B-826C-DAE940E5B88B}" srcId="{41B01D13-FB79-40F4-8BC3-98E165096262}" destId="{0F45B917-0E64-4AA0-8BC5-5539B3448A35}" srcOrd="0" destOrd="0" parTransId="{06A2AB30-BE11-44DE-9085-6DB07D49F72C}" sibTransId="{0AD90D11-80DD-4086-80E1-4BD9F8A428F2}"/>
    <dgm:cxn modelId="{0A460F80-4B92-4DC8-A64A-4AA95AD1F16C}" srcId="{9D578B30-B463-40BF-B10D-819D02FF5292}" destId="{65A36604-9B7B-4732-B689-37F67CAB28E1}" srcOrd="1" destOrd="0" parTransId="{CE6A6473-7D9E-4FC2-8B48-D7475E3BD4EE}" sibTransId="{EDCF95D3-07D3-4EE3-B562-FB340B9ABF76}"/>
    <dgm:cxn modelId="{59EA58FC-EE58-42E6-BAA1-D01DAC4B3A0A}" type="presOf" srcId="{41B01D13-FB79-40F4-8BC3-98E165096262}" destId="{A56BE1F6-AF52-4C66-9521-6D227D362553}" srcOrd="0" destOrd="0" presId="urn:microsoft.com/office/officeart/2005/8/layout/hList1"/>
    <dgm:cxn modelId="{8FCBA030-EA5E-4649-8920-2CB07604D6A3}" type="presParOf" srcId="{A56BE1F6-AF52-4C66-9521-6D227D362553}" destId="{FC8C2C37-CB6B-4FFC-8A7D-144AAADA0E93}" srcOrd="0" destOrd="0" presId="urn:microsoft.com/office/officeart/2005/8/layout/hList1"/>
    <dgm:cxn modelId="{9792EA03-5983-4262-A033-36E4BB3B17BB}" type="presParOf" srcId="{FC8C2C37-CB6B-4FFC-8A7D-144AAADA0E93}" destId="{46A35AF2-C3BE-4468-A618-7346641955D2}" srcOrd="0" destOrd="0" presId="urn:microsoft.com/office/officeart/2005/8/layout/hList1"/>
    <dgm:cxn modelId="{5FDDF770-C511-43C1-9870-FC3BCD9824EA}" type="presParOf" srcId="{FC8C2C37-CB6B-4FFC-8A7D-144AAADA0E93}" destId="{0FEA59C0-5942-4845-8A0F-0F5FC7B81D68}" srcOrd="1" destOrd="0" presId="urn:microsoft.com/office/officeart/2005/8/layout/hList1"/>
    <dgm:cxn modelId="{37CC9BD6-5604-4EB9-8ED1-DBE4D2B17A8E}" type="presParOf" srcId="{A56BE1F6-AF52-4C66-9521-6D227D362553}" destId="{6CFF4410-16C2-489C-9A76-344E88AB2F25}" srcOrd="1" destOrd="0" presId="urn:microsoft.com/office/officeart/2005/8/layout/hList1"/>
    <dgm:cxn modelId="{287B0A00-C1E3-487E-840C-104973D32A52}" type="presParOf" srcId="{A56BE1F6-AF52-4C66-9521-6D227D362553}" destId="{C1C146BF-0BB9-431F-935B-3A41D8A697D9}" srcOrd="2" destOrd="0" presId="urn:microsoft.com/office/officeart/2005/8/layout/hList1"/>
    <dgm:cxn modelId="{D637F74F-68DD-4154-BCA8-2A1415315BA6}" type="presParOf" srcId="{C1C146BF-0BB9-431F-935B-3A41D8A697D9}" destId="{EF885E7A-4B32-4824-B1EC-BB2EDB6BC705}" srcOrd="0" destOrd="0" presId="urn:microsoft.com/office/officeart/2005/8/layout/hList1"/>
    <dgm:cxn modelId="{ED30FA67-5EFF-4A3F-A5B1-77285AAFDF47}" type="presParOf" srcId="{C1C146BF-0BB9-431F-935B-3A41D8A697D9}" destId="{2F78E44C-5076-4A72-B0F9-B0AF13577075}" srcOrd="1" destOrd="0" presId="urn:microsoft.com/office/officeart/2005/8/layout/hList1"/>
    <dgm:cxn modelId="{B5D27533-BD4B-464F-AD93-78DE8C56D859}" type="presParOf" srcId="{A56BE1F6-AF52-4C66-9521-6D227D362553}" destId="{61B182AD-6588-4C5A-902F-A78E19B2AC06}" srcOrd="3" destOrd="0" presId="urn:microsoft.com/office/officeart/2005/8/layout/hList1"/>
    <dgm:cxn modelId="{EF73DEB2-5379-49FB-9A63-FADDE2B83956}" type="presParOf" srcId="{A56BE1F6-AF52-4C66-9521-6D227D362553}" destId="{1FB1224A-66FD-40C6-B04E-CBBFFD416E8A}" srcOrd="4" destOrd="0" presId="urn:microsoft.com/office/officeart/2005/8/layout/hList1"/>
    <dgm:cxn modelId="{CB71DB37-83AE-4A7A-85CD-19B4699E9FAB}" type="presParOf" srcId="{1FB1224A-66FD-40C6-B04E-CBBFFD416E8A}" destId="{1C98342D-D988-4E22-80E7-F7DD186C661D}" srcOrd="0" destOrd="0" presId="urn:microsoft.com/office/officeart/2005/8/layout/hList1"/>
    <dgm:cxn modelId="{AB29BDF8-E508-4F3C-863F-A5B92DE42C52}" type="presParOf" srcId="{1FB1224A-66FD-40C6-B04E-CBBFFD416E8A}" destId="{D5ADBC64-FF89-4814-B5AB-4C6EB586DE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1ACAA5-3E78-48E6-81A0-BFAA660E695F}" type="doc">
      <dgm:prSet loTypeId="urn:microsoft.com/office/officeart/2008/layout/PictureAccentList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7F11065-E1C3-4597-8DBC-F6DCAD1C2F46}">
      <dgm:prSet phldrT="[Текст]" custT="1"/>
      <dgm:spPr/>
      <dgm:t>
        <a:bodyPr/>
        <a:lstStyle/>
        <a:p>
          <a:r>
            <a:rPr lang="ru-RU" sz="2400" dirty="0" smtClean="0"/>
            <a:t>Законодательство РФ о применении ККТ</a:t>
          </a:r>
          <a:endParaRPr lang="ru-RU" sz="2400" dirty="0"/>
        </a:p>
      </dgm:t>
    </dgm:pt>
    <dgm:pt modelId="{8EB244D2-D4C3-4415-BEB9-DC74E6B98C73}" type="parTrans" cxnId="{4ED772CE-7859-41BE-A87B-06E8C3E33CFC}">
      <dgm:prSet/>
      <dgm:spPr/>
      <dgm:t>
        <a:bodyPr/>
        <a:lstStyle/>
        <a:p>
          <a:endParaRPr lang="ru-RU"/>
        </a:p>
      </dgm:t>
    </dgm:pt>
    <dgm:pt modelId="{E29963BE-0F05-4891-95E1-8774118BB41F}" type="sibTrans" cxnId="{4ED772CE-7859-41BE-A87B-06E8C3E33CFC}">
      <dgm:prSet/>
      <dgm:spPr/>
      <dgm:t>
        <a:bodyPr/>
        <a:lstStyle/>
        <a:p>
          <a:endParaRPr lang="ru-RU"/>
        </a:p>
      </dgm:t>
    </dgm:pt>
    <dgm:pt modelId="{FCD41AF8-9B05-450E-A778-9ACDAE068D80}">
      <dgm:prSet phldrT="[Текст]" custT="1"/>
      <dgm:spPr/>
      <dgm:t>
        <a:bodyPr/>
        <a:lstStyle/>
        <a:p>
          <a:r>
            <a:rPr lang="ru-RU" sz="1600" dirty="0" smtClean="0"/>
            <a:t>Федеральный закон 54-ФЗ</a:t>
          </a:r>
          <a:endParaRPr lang="ru-RU" sz="1600" dirty="0"/>
        </a:p>
      </dgm:t>
    </dgm:pt>
    <dgm:pt modelId="{BB26CE40-3C3B-4D34-8F50-3A813F02729C}" type="parTrans" cxnId="{8D830247-7123-4B0C-9EB5-E769230D10FF}">
      <dgm:prSet/>
      <dgm:spPr/>
      <dgm:t>
        <a:bodyPr/>
        <a:lstStyle/>
        <a:p>
          <a:endParaRPr lang="ru-RU"/>
        </a:p>
      </dgm:t>
    </dgm:pt>
    <dgm:pt modelId="{BD56A1E4-5AA6-44DA-8B9E-87A68B32BE5B}" type="sibTrans" cxnId="{8D830247-7123-4B0C-9EB5-E769230D10FF}">
      <dgm:prSet/>
      <dgm:spPr/>
      <dgm:t>
        <a:bodyPr/>
        <a:lstStyle/>
        <a:p>
          <a:endParaRPr lang="ru-RU"/>
        </a:p>
      </dgm:t>
    </dgm:pt>
    <dgm:pt modelId="{EAF839F6-C349-400D-B3FE-6A6EC5F790B8}">
      <dgm:prSet phldrT="[Текст]" custT="1"/>
      <dgm:spPr/>
      <dgm:t>
        <a:bodyPr/>
        <a:lstStyle/>
        <a:p>
          <a:r>
            <a:rPr lang="ru-RU" sz="1600" dirty="0" smtClean="0"/>
            <a:t>Принятые в соответствии с ним нормативные правовые акты</a:t>
          </a:r>
          <a:endParaRPr lang="ru-RU" sz="1600" dirty="0"/>
        </a:p>
      </dgm:t>
    </dgm:pt>
    <dgm:pt modelId="{54E00E3E-3172-47C4-A813-8F3F8A37678F}" type="parTrans" cxnId="{F67AB238-5F00-44A2-BD2B-3E55D4ED81CD}">
      <dgm:prSet/>
      <dgm:spPr/>
      <dgm:t>
        <a:bodyPr/>
        <a:lstStyle/>
        <a:p>
          <a:endParaRPr lang="ru-RU"/>
        </a:p>
      </dgm:t>
    </dgm:pt>
    <dgm:pt modelId="{027BDA25-C22A-4114-A454-0E32CAC72129}" type="sibTrans" cxnId="{F67AB238-5F00-44A2-BD2B-3E55D4ED81CD}">
      <dgm:prSet/>
      <dgm:spPr/>
      <dgm:t>
        <a:bodyPr/>
        <a:lstStyle/>
        <a:p>
          <a:endParaRPr lang="ru-RU"/>
        </a:p>
      </dgm:t>
    </dgm:pt>
    <dgm:pt modelId="{47449175-84D4-4F52-84B1-973156FC7A0B}" type="pres">
      <dgm:prSet presAssocID="{971ACAA5-3E78-48E6-81A0-BFAA660E695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90648A-F42A-467E-8FB8-9EC56BF71EB4}" type="pres">
      <dgm:prSet presAssocID="{D7F11065-E1C3-4597-8DBC-F6DCAD1C2F46}" presName="root" presStyleCnt="0">
        <dgm:presLayoutVars>
          <dgm:chMax/>
          <dgm:chPref val="4"/>
        </dgm:presLayoutVars>
      </dgm:prSet>
      <dgm:spPr/>
    </dgm:pt>
    <dgm:pt modelId="{58733C6C-5E13-43EF-892A-09F16C924476}" type="pres">
      <dgm:prSet presAssocID="{D7F11065-E1C3-4597-8DBC-F6DCAD1C2F46}" presName="rootComposite" presStyleCnt="0">
        <dgm:presLayoutVars/>
      </dgm:prSet>
      <dgm:spPr/>
    </dgm:pt>
    <dgm:pt modelId="{D72D7C35-0F7D-4A7D-9BB6-76E44E9A5F86}" type="pres">
      <dgm:prSet presAssocID="{D7F11065-E1C3-4597-8DBC-F6DCAD1C2F4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7D5E152-3618-4575-ADB2-0E0730EED5B6}" type="pres">
      <dgm:prSet presAssocID="{D7F11065-E1C3-4597-8DBC-F6DCAD1C2F46}" presName="childShape" presStyleCnt="0">
        <dgm:presLayoutVars>
          <dgm:chMax val="0"/>
          <dgm:chPref val="0"/>
        </dgm:presLayoutVars>
      </dgm:prSet>
      <dgm:spPr/>
    </dgm:pt>
    <dgm:pt modelId="{FE662D09-9614-4E9A-AA07-8896E380238E}" type="pres">
      <dgm:prSet presAssocID="{FCD41AF8-9B05-450E-A778-9ACDAE068D80}" presName="childComposite" presStyleCnt="0">
        <dgm:presLayoutVars>
          <dgm:chMax val="0"/>
          <dgm:chPref val="0"/>
        </dgm:presLayoutVars>
      </dgm:prSet>
      <dgm:spPr/>
    </dgm:pt>
    <dgm:pt modelId="{2D2F50BF-2A63-45BD-B701-84829937CEBE}" type="pres">
      <dgm:prSet presAssocID="{FCD41AF8-9B05-450E-A778-9ACDAE068D80}" presName="Image" presStyleLbl="node1" presStyleIdx="0" presStyleCnt="2" custScaleY="668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</dgm:pt>
    <dgm:pt modelId="{441453FD-3A04-4663-BED4-7CFEEF275F54}" type="pres">
      <dgm:prSet presAssocID="{FCD41AF8-9B05-450E-A778-9ACDAE068D80}" presName="childText" presStyleLbl="lnNode1" presStyleIdx="0" presStyleCnt="2" custScaleY="64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F8ED2-38E3-44E0-93BE-B418DAD564D1}" type="pres">
      <dgm:prSet presAssocID="{EAF839F6-C349-400D-B3FE-6A6EC5F790B8}" presName="childComposite" presStyleCnt="0">
        <dgm:presLayoutVars>
          <dgm:chMax val="0"/>
          <dgm:chPref val="0"/>
        </dgm:presLayoutVars>
      </dgm:prSet>
      <dgm:spPr/>
    </dgm:pt>
    <dgm:pt modelId="{1380B784-201F-45DF-9688-39A44FF325F7}" type="pres">
      <dgm:prSet presAssocID="{EAF839F6-C349-400D-B3FE-6A6EC5F790B8}" presName="Image" presStyleLbl="node1" presStyleIdx="1" presStyleCnt="2" custScaleY="6683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</dgm:pt>
    <dgm:pt modelId="{F0EA2682-11E9-46A0-8AE5-511B877C8C01}" type="pres">
      <dgm:prSet presAssocID="{EAF839F6-C349-400D-B3FE-6A6EC5F790B8}" presName="childText" presStyleLbl="lnNode1" presStyleIdx="1" presStyleCnt="2" custScaleY="65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F894F-CF01-468F-90BA-649AAE73D1BC}" type="presOf" srcId="{971ACAA5-3E78-48E6-81A0-BFAA660E695F}" destId="{47449175-84D4-4F52-84B1-973156FC7A0B}" srcOrd="0" destOrd="0" presId="urn:microsoft.com/office/officeart/2008/layout/PictureAccentList"/>
    <dgm:cxn modelId="{BACA5284-1190-454B-A208-D4DE4DA906DB}" type="presOf" srcId="{D7F11065-E1C3-4597-8DBC-F6DCAD1C2F46}" destId="{D72D7C35-0F7D-4A7D-9BB6-76E44E9A5F86}" srcOrd="0" destOrd="0" presId="urn:microsoft.com/office/officeart/2008/layout/PictureAccentList"/>
    <dgm:cxn modelId="{8D830247-7123-4B0C-9EB5-E769230D10FF}" srcId="{D7F11065-E1C3-4597-8DBC-F6DCAD1C2F46}" destId="{FCD41AF8-9B05-450E-A778-9ACDAE068D80}" srcOrd="0" destOrd="0" parTransId="{BB26CE40-3C3B-4D34-8F50-3A813F02729C}" sibTransId="{BD56A1E4-5AA6-44DA-8B9E-87A68B32BE5B}"/>
    <dgm:cxn modelId="{F67AB238-5F00-44A2-BD2B-3E55D4ED81CD}" srcId="{D7F11065-E1C3-4597-8DBC-F6DCAD1C2F46}" destId="{EAF839F6-C349-400D-B3FE-6A6EC5F790B8}" srcOrd="1" destOrd="0" parTransId="{54E00E3E-3172-47C4-A813-8F3F8A37678F}" sibTransId="{027BDA25-C22A-4114-A454-0E32CAC72129}"/>
    <dgm:cxn modelId="{9B1DD57B-443E-4699-93D9-F1E699BD3071}" type="presOf" srcId="{FCD41AF8-9B05-450E-A778-9ACDAE068D80}" destId="{441453FD-3A04-4663-BED4-7CFEEF275F54}" srcOrd="0" destOrd="0" presId="urn:microsoft.com/office/officeart/2008/layout/PictureAccentList"/>
    <dgm:cxn modelId="{29746F4F-72D2-4833-8672-DCC34C2CFF74}" type="presOf" srcId="{EAF839F6-C349-400D-B3FE-6A6EC5F790B8}" destId="{F0EA2682-11E9-46A0-8AE5-511B877C8C01}" srcOrd="0" destOrd="0" presId="urn:microsoft.com/office/officeart/2008/layout/PictureAccentList"/>
    <dgm:cxn modelId="{4ED772CE-7859-41BE-A87B-06E8C3E33CFC}" srcId="{971ACAA5-3E78-48E6-81A0-BFAA660E695F}" destId="{D7F11065-E1C3-4597-8DBC-F6DCAD1C2F46}" srcOrd="0" destOrd="0" parTransId="{8EB244D2-D4C3-4415-BEB9-DC74E6B98C73}" sibTransId="{E29963BE-0F05-4891-95E1-8774118BB41F}"/>
    <dgm:cxn modelId="{EC1C6F8E-AE5A-4CC9-B532-A9C024BEA979}" type="presParOf" srcId="{47449175-84D4-4F52-84B1-973156FC7A0B}" destId="{9690648A-F42A-467E-8FB8-9EC56BF71EB4}" srcOrd="0" destOrd="0" presId="urn:microsoft.com/office/officeart/2008/layout/PictureAccentList"/>
    <dgm:cxn modelId="{09042ADB-1DD4-48C4-9657-4D9F721747A8}" type="presParOf" srcId="{9690648A-F42A-467E-8FB8-9EC56BF71EB4}" destId="{58733C6C-5E13-43EF-892A-09F16C924476}" srcOrd="0" destOrd="0" presId="urn:microsoft.com/office/officeart/2008/layout/PictureAccentList"/>
    <dgm:cxn modelId="{0DB18587-5FC8-402D-A7E4-E4A48EF55C3B}" type="presParOf" srcId="{58733C6C-5E13-43EF-892A-09F16C924476}" destId="{D72D7C35-0F7D-4A7D-9BB6-76E44E9A5F86}" srcOrd="0" destOrd="0" presId="urn:microsoft.com/office/officeart/2008/layout/PictureAccentList"/>
    <dgm:cxn modelId="{FFACC63C-0488-4688-A9BA-4B2C15F9C666}" type="presParOf" srcId="{9690648A-F42A-467E-8FB8-9EC56BF71EB4}" destId="{47D5E152-3618-4575-ADB2-0E0730EED5B6}" srcOrd="1" destOrd="0" presId="urn:microsoft.com/office/officeart/2008/layout/PictureAccentList"/>
    <dgm:cxn modelId="{9D19275F-35F0-4519-BEE2-692410A9A85B}" type="presParOf" srcId="{47D5E152-3618-4575-ADB2-0E0730EED5B6}" destId="{FE662D09-9614-4E9A-AA07-8896E380238E}" srcOrd="0" destOrd="0" presId="urn:microsoft.com/office/officeart/2008/layout/PictureAccentList"/>
    <dgm:cxn modelId="{912CDA1F-AACB-448C-9A97-C4F91E9089F9}" type="presParOf" srcId="{FE662D09-9614-4E9A-AA07-8896E380238E}" destId="{2D2F50BF-2A63-45BD-B701-84829937CEBE}" srcOrd="0" destOrd="0" presId="urn:microsoft.com/office/officeart/2008/layout/PictureAccentList"/>
    <dgm:cxn modelId="{15BEA646-AB3E-4AFD-8898-5B2D2E550F8A}" type="presParOf" srcId="{FE662D09-9614-4E9A-AA07-8896E380238E}" destId="{441453FD-3A04-4663-BED4-7CFEEF275F54}" srcOrd="1" destOrd="0" presId="urn:microsoft.com/office/officeart/2008/layout/PictureAccentList"/>
    <dgm:cxn modelId="{B291FE5F-7916-4D4C-A0CE-310DB297C4E7}" type="presParOf" srcId="{47D5E152-3618-4575-ADB2-0E0730EED5B6}" destId="{553F8ED2-38E3-44E0-93BE-B418DAD564D1}" srcOrd="1" destOrd="0" presId="urn:microsoft.com/office/officeart/2008/layout/PictureAccentList"/>
    <dgm:cxn modelId="{1CC81C91-ED09-46C2-A062-A654BC9A9ACD}" type="presParOf" srcId="{553F8ED2-38E3-44E0-93BE-B418DAD564D1}" destId="{1380B784-201F-45DF-9688-39A44FF325F7}" srcOrd="0" destOrd="0" presId="urn:microsoft.com/office/officeart/2008/layout/PictureAccentList"/>
    <dgm:cxn modelId="{1E20666C-DB65-4482-9354-6BC2883DA97D}" type="presParOf" srcId="{553F8ED2-38E3-44E0-93BE-B418DAD564D1}" destId="{F0EA2682-11E9-46A0-8AE5-511B877C8C0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00D4AB-CD01-4A8B-B02F-7D9F9D3849D4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</dgm:pt>
    <dgm:pt modelId="{F59EF277-3C3E-4A70-976B-32E94FE8CA0C}">
      <dgm:prSet phldrT="[Текст]"/>
      <dgm:spPr/>
      <dgm:t>
        <a:bodyPr/>
        <a:lstStyle/>
        <a:p>
          <a:r>
            <a:rPr lang="ru-RU" dirty="0" smtClean="0"/>
            <a:t>Акты ГМЭК с 01.07.2017 не применяются</a:t>
          </a:r>
          <a:endParaRPr lang="ru-RU" dirty="0"/>
        </a:p>
      </dgm:t>
    </dgm:pt>
    <dgm:pt modelId="{19FA9959-8523-4C78-B681-95C7F2AAEDD5}" type="parTrans" cxnId="{CEE8622C-529A-48A2-B273-3B676973F594}">
      <dgm:prSet/>
      <dgm:spPr/>
      <dgm:t>
        <a:bodyPr/>
        <a:lstStyle/>
        <a:p>
          <a:endParaRPr lang="ru-RU"/>
        </a:p>
      </dgm:t>
    </dgm:pt>
    <dgm:pt modelId="{DCD3D856-1937-42E9-8BA4-762FEF51A3C5}" type="sibTrans" cxnId="{CEE8622C-529A-48A2-B273-3B676973F594}">
      <dgm:prSet/>
      <dgm:spPr/>
      <dgm:t>
        <a:bodyPr/>
        <a:lstStyle/>
        <a:p>
          <a:endParaRPr lang="ru-RU"/>
        </a:p>
      </dgm:t>
    </dgm:pt>
    <dgm:pt modelId="{E7071FEB-D9EE-4EB7-A2EB-F9E6E47F8220}" type="pres">
      <dgm:prSet presAssocID="{9A00D4AB-CD01-4A8B-B02F-7D9F9D3849D4}" presName="Name0" presStyleCnt="0">
        <dgm:presLayoutVars>
          <dgm:dir/>
          <dgm:resizeHandles val="exact"/>
        </dgm:presLayoutVars>
      </dgm:prSet>
      <dgm:spPr/>
    </dgm:pt>
    <dgm:pt modelId="{E7382DB7-0AC3-41F2-A150-CC355095FCAC}" type="pres">
      <dgm:prSet presAssocID="{9A00D4AB-CD01-4A8B-B02F-7D9F9D3849D4}" presName="fgShape" presStyleLbl="fgShp" presStyleIdx="0" presStyleCnt="1" custLinFactNeighborY="388"/>
      <dgm:spPr>
        <a:noFill/>
      </dgm:spPr>
    </dgm:pt>
    <dgm:pt modelId="{2927582E-4E35-4E2C-881C-DE6F82494815}" type="pres">
      <dgm:prSet presAssocID="{9A00D4AB-CD01-4A8B-B02F-7D9F9D3849D4}" presName="linComp" presStyleCnt="0"/>
      <dgm:spPr/>
    </dgm:pt>
    <dgm:pt modelId="{CD5811E0-81B0-4EF5-9804-E35F2296E532}" type="pres">
      <dgm:prSet presAssocID="{F59EF277-3C3E-4A70-976B-32E94FE8CA0C}" presName="compNode" presStyleCnt="0"/>
      <dgm:spPr/>
    </dgm:pt>
    <dgm:pt modelId="{65F1059A-8A4B-480A-8C3F-A94D3AE9B356}" type="pres">
      <dgm:prSet presAssocID="{F59EF277-3C3E-4A70-976B-32E94FE8CA0C}" presName="bkgdShape" presStyleLbl="node1" presStyleIdx="0" presStyleCnt="1" custLinFactNeighborX="0" custLinFactNeighborY="9781"/>
      <dgm:spPr/>
      <dgm:t>
        <a:bodyPr/>
        <a:lstStyle/>
        <a:p>
          <a:endParaRPr lang="ru-RU"/>
        </a:p>
      </dgm:t>
    </dgm:pt>
    <dgm:pt modelId="{94285073-33EE-4A37-B984-4CB6BF113136}" type="pres">
      <dgm:prSet presAssocID="{F59EF277-3C3E-4A70-976B-32E94FE8CA0C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6C769-C9BA-436B-A18F-D8ACC5E4CD32}" type="pres">
      <dgm:prSet presAssocID="{F59EF277-3C3E-4A70-976B-32E94FE8CA0C}" presName="invisiNode" presStyleLbl="node1" presStyleIdx="0" presStyleCnt="1"/>
      <dgm:spPr/>
    </dgm:pt>
    <dgm:pt modelId="{6FF759A3-DADC-465F-946A-26FBC4C9913A}" type="pres">
      <dgm:prSet presAssocID="{F59EF277-3C3E-4A70-976B-32E94FE8CA0C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CEE8622C-529A-48A2-B273-3B676973F594}" srcId="{9A00D4AB-CD01-4A8B-B02F-7D9F9D3849D4}" destId="{F59EF277-3C3E-4A70-976B-32E94FE8CA0C}" srcOrd="0" destOrd="0" parTransId="{19FA9959-8523-4C78-B681-95C7F2AAEDD5}" sibTransId="{DCD3D856-1937-42E9-8BA4-762FEF51A3C5}"/>
    <dgm:cxn modelId="{03B4A40E-0618-481F-AA77-3C95F6FE59DC}" type="presOf" srcId="{F59EF277-3C3E-4A70-976B-32E94FE8CA0C}" destId="{94285073-33EE-4A37-B984-4CB6BF113136}" srcOrd="1" destOrd="0" presId="urn:microsoft.com/office/officeart/2005/8/layout/hList7"/>
    <dgm:cxn modelId="{B7E285AF-29C7-4F54-B072-12AA3B3642FB}" type="presOf" srcId="{F59EF277-3C3E-4A70-976B-32E94FE8CA0C}" destId="{65F1059A-8A4B-480A-8C3F-A94D3AE9B356}" srcOrd="0" destOrd="0" presId="urn:microsoft.com/office/officeart/2005/8/layout/hList7"/>
    <dgm:cxn modelId="{D70A41C4-EEDD-4B61-8F50-E397EB3DF4CA}" type="presOf" srcId="{9A00D4AB-CD01-4A8B-B02F-7D9F9D3849D4}" destId="{E7071FEB-D9EE-4EB7-A2EB-F9E6E47F8220}" srcOrd="0" destOrd="0" presId="urn:microsoft.com/office/officeart/2005/8/layout/hList7"/>
    <dgm:cxn modelId="{6A192D41-E518-4569-818C-C0EDED562E52}" type="presParOf" srcId="{E7071FEB-D9EE-4EB7-A2EB-F9E6E47F8220}" destId="{E7382DB7-0AC3-41F2-A150-CC355095FCAC}" srcOrd="0" destOrd="0" presId="urn:microsoft.com/office/officeart/2005/8/layout/hList7"/>
    <dgm:cxn modelId="{648BBCBB-8382-4064-B1E4-14176ADD6F58}" type="presParOf" srcId="{E7071FEB-D9EE-4EB7-A2EB-F9E6E47F8220}" destId="{2927582E-4E35-4E2C-881C-DE6F82494815}" srcOrd="1" destOrd="0" presId="urn:microsoft.com/office/officeart/2005/8/layout/hList7"/>
    <dgm:cxn modelId="{A7A9F512-8CD1-4A5B-B8A9-84F5C2525F1E}" type="presParOf" srcId="{2927582E-4E35-4E2C-881C-DE6F82494815}" destId="{CD5811E0-81B0-4EF5-9804-E35F2296E532}" srcOrd="0" destOrd="0" presId="urn:microsoft.com/office/officeart/2005/8/layout/hList7"/>
    <dgm:cxn modelId="{63326575-E6ED-445A-82F7-49DB33D288CC}" type="presParOf" srcId="{CD5811E0-81B0-4EF5-9804-E35F2296E532}" destId="{65F1059A-8A4B-480A-8C3F-A94D3AE9B356}" srcOrd="0" destOrd="0" presId="urn:microsoft.com/office/officeart/2005/8/layout/hList7"/>
    <dgm:cxn modelId="{ADB14B66-5D2E-458C-BDA0-7B79590AC8EB}" type="presParOf" srcId="{CD5811E0-81B0-4EF5-9804-E35F2296E532}" destId="{94285073-33EE-4A37-B984-4CB6BF113136}" srcOrd="1" destOrd="0" presId="urn:microsoft.com/office/officeart/2005/8/layout/hList7"/>
    <dgm:cxn modelId="{0DEFE97C-B7E9-4113-9C8A-0DD934F9936F}" type="presParOf" srcId="{CD5811E0-81B0-4EF5-9804-E35F2296E532}" destId="{C7E6C769-C9BA-436B-A18F-D8ACC5E4CD32}" srcOrd="2" destOrd="0" presId="urn:microsoft.com/office/officeart/2005/8/layout/hList7"/>
    <dgm:cxn modelId="{515014B4-6EC7-4794-97B2-0B073D5DCB53}" type="presParOf" srcId="{CD5811E0-81B0-4EF5-9804-E35F2296E532}" destId="{6FF759A3-DADC-465F-946A-26FBC4C9913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BA961E-0E9B-4A8D-B1ED-684E9DBA0698}" type="doc">
      <dgm:prSet loTypeId="urn:microsoft.com/office/officeart/2005/8/layout/hierarchy1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7FBFB85-C70F-4A24-877F-1B7E0805F326}">
      <dgm:prSet phldrT="[Текст]" custT="1"/>
      <dgm:spPr/>
      <dgm:t>
        <a:bodyPr/>
        <a:lstStyle/>
        <a:p>
          <a:r>
            <a:rPr lang="ru-RU" sz="1600" dirty="0" smtClean="0"/>
            <a:t>Цель регулирования Федерального закона № 54-ФЗ</a:t>
          </a:r>
          <a:endParaRPr lang="ru-RU" sz="1600" dirty="0"/>
        </a:p>
      </dgm:t>
    </dgm:pt>
    <dgm:pt modelId="{61CC34D8-B4F4-4F72-B9BB-99225C5C3645}" type="parTrans" cxnId="{06ECBB33-5F09-455C-AB9C-BB3912459017}">
      <dgm:prSet/>
      <dgm:spPr/>
      <dgm:t>
        <a:bodyPr/>
        <a:lstStyle/>
        <a:p>
          <a:endParaRPr lang="ru-RU"/>
        </a:p>
      </dgm:t>
    </dgm:pt>
    <dgm:pt modelId="{8EDA157B-1CFC-4109-B9C5-034081862D54}" type="sibTrans" cxnId="{06ECBB33-5F09-455C-AB9C-BB3912459017}">
      <dgm:prSet/>
      <dgm:spPr/>
      <dgm:t>
        <a:bodyPr/>
        <a:lstStyle/>
        <a:p>
          <a:endParaRPr lang="ru-RU"/>
        </a:p>
      </dgm:t>
    </dgm:pt>
    <dgm:pt modelId="{F709B360-1B3F-476F-8BFC-6AF84011373F}">
      <dgm:prSet phldrT="[Текст]" custT="1"/>
      <dgm:spPr/>
      <dgm:t>
        <a:bodyPr/>
        <a:lstStyle/>
        <a:p>
          <a:r>
            <a:rPr lang="ru-RU" sz="1600" dirty="0" smtClean="0"/>
            <a:t>Текущая редакция закона</a:t>
          </a:r>
          <a:endParaRPr lang="ru-RU" sz="1600" dirty="0"/>
        </a:p>
      </dgm:t>
    </dgm:pt>
    <dgm:pt modelId="{1C065EBB-30B7-4C08-8E51-621492FDB805}" type="parTrans" cxnId="{DFDB681B-9220-4719-91C3-65894147FD51}">
      <dgm:prSet/>
      <dgm:spPr/>
      <dgm:t>
        <a:bodyPr/>
        <a:lstStyle/>
        <a:p>
          <a:endParaRPr lang="ru-RU"/>
        </a:p>
      </dgm:t>
    </dgm:pt>
    <dgm:pt modelId="{7213D9E4-1426-4B98-895F-BEB61F91B2BA}" type="sibTrans" cxnId="{DFDB681B-9220-4719-91C3-65894147FD51}">
      <dgm:prSet/>
      <dgm:spPr/>
      <dgm:t>
        <a:bodyPr/>
        <a:lstStyle/>
        <a:p>
          <a:endParaRPr lang="ru-RU"/>
        </a:p>
      </dgm:t>
    </dgm:pt>
    <dgm:pt modelId="{508321CA-C7D6-45E1-8239-58CB35863698}">
      <dgm:prSet phldrT="[Текст]" custT="1"/>
      <dgm:spPr/>
      <dgm:t>
        <a:bodyPr/>
        <a:lstStyle/>
        <a:p>
          <a:r>
            <a:rPr lang="ru-RU" sz="1400" dirty="0" smtClean="0"/>
            <a:t>Обеспечение интересов граждан и организаций</a:t>
          </a:r>
          <a:endParaRPr lang="ru-RU" sz="1400" dirty="0"/>
        </a:p>
      </dgm:t>
    </dgm:pt>
    <dgm:pt modelId="{E7F72D7A-218C-4158-8682-0C5D7C82A99B}" type="parTrans" cxnId="{B73577E8-0D61-4CBB-A811-E37D45949917}">
      <dgm:prSet/>
      <dgm:spPr/>
      <dgm:t>
        <a:bodyPr/>
        <a:lstStyle/>
        <a:p>
          <a:endParaRPr lang="ru-RU"/>
        </a:p>
      </dgm:t>
    </dgm:pt>
    <dgm:pt modelId="{839EE0E5-2C9F-4010-B5D6-34E4F561B196}" type="sibTrans" cxnId="{B73577E8-0D61-4CBB-A811-E37D45949917}">
      <dgm:prSet/>
      <dgm:spPr/>
      <dgm:t>
        <a:bodyPr/>
        <a:lstStyle/>
        <a:p>
          <a:endParaRPr lang="ru-RU"/>
        </a:p>
      </dgm:t>
    </dgm:pt>
    <dgm:pt modelId="{698F256C-52A3-4BA9-9A26-A6D2680BBB42}">
      <dgm:prSet phldrT="[Текст]" custT="1"/>
      <dgm:spPr/>
      <dgm:t>
        <a:bodyPr/>
        <a:lstStyle/>
        <a:p>
          <a:r>
            <a:rPr lang="ru-RU" sz="1400" dirty="0" smtClean="0"/>
            <a:t>Защита прав потребителей</a:t>
          </a:r>
          <a:endParaRPr lang="ru-RU" sz="1400" dirty="0"/>
        </a:p>
      </dgm:t>
    </dgm:pt>
    <dgm:pt modelId="{AC8B21F2-51AD-4532-8D82-58BBA9794161}" type="parTrans" cxnId="{1447377F-9DA4-436C-B9B3-6F38D4C70C80}">
      <dgm:prSet/>
      <dgm:spPr/>
      <dgm:t>
        <a:bodyPr/>
        <a:lstStyle/>
        <a:p>
          <a:endParaRPr lang="ru-RU"/>
        </a:p>
      </dgm:t>
    </dgm:pt>
    <dgm:pt modelId="{7B5ED346-432C-40AD-B966-0A31E7006951}" type="sibTrans" cxnId="{1447377F-9DA4-436C-B9B3-6F38D4C70C80}">
      <dgm:prSet/>
      <dgm:spPr/>
      <dgm:t>
        <a:bodyPr/>
        <a:lstStyle/>
        <a:p>
          <a:endParaRPr lang="ru-RU"/>
        </a:p>
      </dgm:t>
    </dgm:pt>
    <dgm:pt modelId="{07464A6D-821A-4C99-854E-B60AE79FD394}">
      <dgm:prSet phldrT="[Текст]" custT="1"/>
      <dgm:spPr/>
      <dgm:t>
        <a:bodyPr/>
        <a:lstStyle/>
        <a:p>
          <a:r>
            <a:rPr lang="ru-RU" sz="1600" dirty="0" smtClean="0"/>
            <a:t>Предыдущая редакция закона</a:t>
          </a:r>
          <a:endParaRPr lang="ru-RU" sz="1600" dirty="0"/>
        </a:p>
      </dgm:t>
    </dgm:pt>
    <dgm:pt modelId="{A15E245A-E2DE-40FD-A13E-04717290B0DE}" type="parTrans" cxnId="{F524EF61-D760-42B7-914C-460E28F3859F}">
      <dgm:prSet/>
      <dgm:spPr/>
      <dgm:t>
        <a:bodyPr/>
        <a:lstStyle/>
        <a:p>
          <a:endParaRPr lang="ru-RU"/>
        </a:p>
      </dgm:t>
    </dgm:pt>
    <dgm:pt modelId="{6E3298D8-6223-4268-88D4-3429392AD34D}" type="sibTrans" cxnId="{F524EF61-D760-42B7-914C-460E28F3859F}">
      <dgm:prSet/>
      <dgm:spPr/>
      <dgm:t>
        <a:bodyPr/>
        <a:lstStyle/>
        <a:p>
          <a:endParaRPr lang="ru-RU"/>
        </a:p>
      </dgm:t>
    </dgm:pt>
    <dgm:pt modelId="{F515891F-1EB2-47B7-BF2E-57701C3B44DC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Прямо не определена; фискальная память применялась в целях правильного исчисления налогов</a:t>
          </a:r>
          <a:endParaRPr lang="ru-RU" sz="1100" dirty="0">
            <a:solidFill>
              <a:schemeClr val="tx1"/>
            </a:solidFill>
          </a:endParaRPr>
        </a:p>
      </dgm:t>
    </dgm:pt>
    <dgm:pt modelId="{D8392D12-2119-4EC2-94AB-BDD276FBB826}" type="parTrans" cxnId="{76578D2B-7B68-4761-B086-23BD0ABE2A11}">
      <dgm:prSet/>
      <dgm:spPr/>
      <dgm:t>
        <a:bodyPr/>
        <a:lstStyle/>
        <a:p>
          <a:endParaRPr lang="ru-RU"/>
        </a:p>
      </dgm:t>
    </dgm:pt>
    <dgm:pt modelId="{ACF76187-3D30-4D2C-9553-1CA6F6220C1E}" type="sibTrans" cxnId="{76578D2B-7B68-4761-B086-23BD0ABE2A11}">
      <dgm:prSet/>
      <dgm:spPr/>
      <dgm:t>
        <a:bodyPr/>
        <a:lstStyle/>
        <a:p>
          <a:endParaRPr lang="ru-RU"/>
        </a:p>
      </dgm:t>
    </dgm:pt>
    <dgm:pt modelId="{F5AAD2F6-630A-4E62-9572-65780A2ED12E}">
      <dgm:prSet phldrT="[Текст]" custT="1"/>
      <dgm:spPr/>
      <dgm:t>
        <a:bodyPr/>
        <a:lstStyle/>
        <a:p>
          <a:r>
            <a:rPr lang="ru-RU" sz="1200" b="0" dirty="0" smtClean="0">
              <a:solidFill>
                <a:schemeClr val="accent6">
                  <a:lumMod val="75000"/>
                </a:schemeClr>
              </a:solidFill>
            </a:rPr>
            <a:t>Обеспечение установленного порядка осуществления расчетов, полноты учета выручки</a:t>
          </a:r>
          <a:endParaRPr lang="ru-RU" sz="1200" b="0" dirty="0">
            <a:solidFill>
              <a:schemeClr val="accent6">
                <a:lumMod val="75000"/>
              </a:schemeClr>
            </a:solidFill>
          </a:endParaRPr>
        </a:p>
      </dgm:t>
    </dgm:pt>
    <dgm:pt modelId="{1A569367-0389-4DF2-91E7-652E4F29AC5D}" type="parTrans" cxnId="{C77495E0-8611-4C24-BCA0-D0A89DF55CC0}">
      <dgm:prSet/>
      <dgm:spPr/>
      <dgm:t>
        <a:bodyPr/>
        <a:lstStyle/>
        <a:p>
          <a:endParaRPr lang="ru-RU"/>
        </a:p>
      </dgm:t>
    </dgm:pt>
    <dgm:pt modelId="{73F38999-48E6-4342-968E-22589F091928}" type="sibTrans" cxnId="{C77495E0-8611-4C24-BCA0-D0A89DF55CC0}">
      <dgm:prSet/>
      <dgm:spPr/>
      <dgm:t>
        <a:bodyPr/>
        <a:lstStyle/>
        <a:p>
          <a:endParaRPr lang="ru-RU"/>
        </a:p>
      </dgm:t>
    </dgm:pt>
    <dgm:pt modelId="{1598D833-BC0A-4995-A71D-714963996403}" type="pres">
      <dgm:prSet presAssocID="{0EBA961E-0E9B-4A8D-B1ED-684E9DBA06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46CB53-476A-4B41-AE7F-7FA7553843E7}" type="pres">
      <dgm:prSet presAssocID="{C7FBFB85-C70F-4A24-877F-1B7E0805F326}" presName="hierRoot1" presStyleCnt="0"/>
      <dgm:spPr/>
      <dgm:t>
        <a:bodyPr/>
        <a:lstStyle/>
        <a:p>
          <a:endParaRPr lang="ru-RU"/>
        </a:p>
      </dgm:t>
    </dgm:pt>
    <dgm:pt modelId="{722AA77D-F72B-4833-9744-EFA5D9988D4A}" type="pres">
      <dgm:prSet presAssocID="{C7FBFB85-C70F-4A24-877F-1B7E0805F326}" presName="composite" presStyleCnt="0"/>
      <dgm:spPr/>
      <dgm:t>
        <a:bodyPr/>
        <a:lstStyle/>
        <a:p>
          <a:endParaRPr lang="ru-RU"/>
        </a:p>
      </dgm:t>
    </dgm:pt>
    <dgm:pt modelId="{7029E030-6844-48EF-AE9C-07354DA386EC}" type="pres">
      <dgm:prSet presAssocID="{C7FBFB85-C70F-4A24-877F-1B7E0805F326}" presName="background" presStyleLbl="node0" presStyleIdx="0" presStyleCnt="1"/>
      <dgm:spPr/>
      <dgm:t>
        <a:bodyPr/>
        <a:lstStyle/>
        <a:p>
          <a:endParaRPr lang="ru-RU"/>
        </a:p>
      </dgm:t>
    </dgm:pt>
    <dgm:pt modelId="{21AA41E3-095A-4764-A32D-FDEBD30F593C}" type="pres">
      <dgm:prSet presAssocID="{C7FBFB85-C70F-4A24-877F-1B7E0805F326}" presName="text" presStyleLbl="fgAcc0" presStyleIdx="0" presStyleCnt="1" custScaleX="117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A4FF3A-5731-4EFA-AB25-13CDA5CE1A15}" type="pres">
      <dgm:prSet presAssocID="{C7FBFB85-C70F-4A24-877F-1B7E0805F326}" presName="hierChild2" presStyleCnt="0"/>
      <dgm:spPr/>
      <dgm:t>
        <a:bodyPr/>
        <a:lstStyle/>
        <a:p>
          <a:endParaRPr lang="ru-RU"/>
        </a:p>
      </dgm:t>
    </dgm:pt>
    <dgm:pt modelId="{4AD318F6-0BC0-44AB-83FE-7DF3B535760B}" type="pres">
      <dgm:prSet presAssocID="{1C065EBB-30B7-4C08-8E51-621492FDB80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9C82354-F85B-4F75-AED7-01625E7D3A85}" type="pres">
      <dgm:prSet presAssocID="{F709B360-1B3F-476F-8BFC-6AF84011373F}" presName="hierRoot2" presStyleCnt="0"/>
      <dgm:spPr/>
      <dgm:t>
        <a:bodyPr/>
        <a:lstStyle/>
        <a:p>
          <a:endParaRPr lang="ru-RU"/>
        </a:p>
      </dgm:t>
    </dgm:pt>
    <dgm:pt modelId="{7BB22570-A757-4E86-8972-60AA89755F01}" type="pres">
      <dgm:prSet presAssocID="{F709B360-1B3F-476F-8BFC-6AF84011373F}" presName="composite2" presStyleCnt="0"/>
      <dgm:spPr/>
      <dgm:t>
        <a:bodyPr/>
        <a:lstStyle/>
        <a:p>
          <a:endParaRPr lang="ru-RU"/>
        </a:p>
      </dgm:t>
    </dgm:pt>
    <dgm:pt modelId="{295B1CB1-7C82-4BAF-ACAA-1EB381D394FB}" type="pres">
      <dgm:prSet presAssocID="{F709B360-1B3F-476F-8BFC-6AF84011373F}" presName="background2" presStyleLbl="node2" presStyleIdx="0" presStyleCnt="2"/>
      <dgm:spPr/>
      <dgm:t>
        <a:bodyPr/>
        <a:lstStyle/>
        <a:p>
          <a:endParaRPr lang="ru-RU"/>
        </a:p>
      </dgm:t>
    </dgm:pt>
    <dgm:pt modelId="{CD12366C-6AA8-4BD8-9F8D-DF415DE53665}" type="pres">
      <dgm:prSet presAssocID="{F709B360-1B3F-476F-8BFC-6AF84011373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4461C2-BB6D-4D20-8BEF-003094885A87}" type="pres">
      <dgm:prSet presAssocID="{F709B360-1B3F-476F-8BFC-6AF84011373F}" presName="hierChild3" presStyleCnt="0"/>
      <dgm:spPr/>
      <dgm:t>
        <a:bodyPr/>
        <a:lstStyle/>
        <a:p>
          <a:endParaRPr lang="ru-RU"/>
        </a:p>
      </dgm:t>
    </dgm:pt>
    <dgm:pt modelId="{4EFD0D30-5148-4137-AC0A-9A64D129841A}" type="pres">
      <dgm:prSet presAssocID="{E7F72D7A-218C-4158-8682-0C5D7C82A99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7B235671-F6F0-4882-B002-4D24325AEC0B}" type="pres">
      <dgm:prSet presAssocID="{508321CA-C7D6-45E1-8239-58CB35863698}" presName="hierRoot3" presStyleCnt="0"/>
      <dgm:spPr/>
      <dgm:t>
        <a:bodyPr/>
        <a:lstStyle/>
        <a:p>
          <a:endParaRPr lang="ru-RU"/>
        </a:p>
      </dgm:t>
    </dgm:pt>
    <dgm:pt modelId="{8C406C47-F01D-431D-9184-E581D9F9E633}" type="pres">
      <dgm:prSet presAssocID="{508321CA-C7D6-45E1-8239-58CB35863698}" presName="composite3" presStyleCnt="0"/>
      <dgm:spPr/>
      <dgm:t>
        <a:bodyPr/>
        <a:lstStyle/>
        <a:p>
          <a:endParaRPr lang="ru-RU"/>
        </a:p>
      </dgm:t>
    </dgm:pt>
    <dgm:pt modelId="{259D20EA-BAA3-4E79-92C7-5AF9E9C31340}" type="pres">
      <dgm:prSet presAssocID="{508321CA-C7D6-45E1-8239-58CB35863698}" presName="background3" presStyleLbl="node3" presStyleIdx="0" presStyleCnt="4"/>
      <dgm:spPr/>
      <dgm:t>
        <a:bodyPr/>
        <a:lstStyle/>
        <a:p>
          <a:endParaRPr lang="ru-RU"/>
        </a:p>
      </dgm:t>
    </dgm:pt>
    <dgm:pt modelId="{FA0FB463-B2FA-4E0A-AA25-3119E8293DD8}" type="pres">
      <dgm:prSet presAssocID="{508321CA-C7D6-45E1-8239-58CB3586369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13987C-F8A9-4EC0-B722-B70FC3BF516D}" type="pres">
      <dgm:prSet presAssocID="{508321CA-C7D6-45E1-8239-58CB35863698}" presName="hierChild4" presStyleCnt="0"/>
      <dgm:spPr/>
      <dgm:t>
        <a:bodyPr/>
        <a:lstStyle/>
        <a:p>
          <a:endParaRPr lang="ru-RU"/>
        </a:p>
      </dgm:t>
    </dgm:pt>
    <dgm:pt modelId="{84BE67F6-F8F1-4104-83A1-A03461EE6D34}" type="pres">
      <dgm:prSet presAssocID="{AC8B21F2-51AD-4532-8D82-58BBA9794161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27DD915-E539-41A6-88F7-358F8C2E8595}" type="pres">
      <dgm:prSet presAssocID="{698F256C-52A3-4BA9-9A26-A6D2680BBB42}" presName="hierRoot3" presStyleCnt="0"/>
      <dgm:spPr/>
      <dgm:t>
        <a:bodyPr/>
        <a:lstStyle/>
        <a:p>
          <a:endParaRPr lang="ru-RU"/>
        </a:p>
      </dgm:t>
    </dgm:pt>
    <dgm:pt modelId="{02680675-22FD-44C7-A222-874D7FA1E134}" type="pres">
      <dgm:prSet presAssocID="{698F256C-52A3-4BA9-9A26-A6D2680BBB42}" presName="composite3" presStyleCnt="0"/>
      <dgm:spPr/>
      <dgm:t>
        <a:bodyPr/>
        <a:lstStyle/>
        <a:p>
          <a:endParaRPr lang="ru-RU"/>
        </a:p>
      </dgm:t>
    </dgm:pt>
    <dgm:pt modelId="{FC349880-2EFF-4A3B-9D46-2A3734B598FE}" type="pres">
      <dgm:prSet presAssocID="{698F256C-52A3-4BA9-9A26-A6D2680BBB42}" presName="background3" presStyleLbl="node3" presStyleIdx="1" presStyleCnt="4"/>
      <dgm:spPr/>
      <dgm:t>
        <a:bodyPr/>
        <a:lstStyle/>
        <a:p>
          <a:endParaRPr lang="ru-RU"/>
        </a:p>
      </dgm:t>
    </dgm:pt>
    <dgm:pt modelId="{DF3F2864-1ECE-4658-A2EA-F4DD417EAAF9}" type="pres">
      <dgm:prSet presAssocID="{698F256C-52A3-4BA9-9A26-A6D2680BBB42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84E78A-9530-409B-A008-96819E08464A}" type="pres">
      <dgm:prSet presAssocID="{698F256C-52A3-4BA9-9A26-A6D2680BBB42}" presName="hierChild4" presStyleCnt="0"/>
      <dgm:spPr/>
      <dgm:t>
        <a:bodyPr/>
        <a:lstStyle/>
        <a:p>
          <a:endParaRPr lang="ru-RU"/>
        </a:p>
      </dgm:t>
    </dgm:pt>
    <dgm:pt modelId="{0F0F0A8D-9ECA-442F-A3C3-C09ED894D6B3}" type="pres">
      <dgm:prSet presAssocID="{1A569367-0389-4DF2-91E7-652E4F29AC5D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93141F7-77BB-48D2-997C-CB2E9B798F29}" type="pres">
      <dgm:prSet presAssocID="{F5AAD2F6-630A-4E62-9572-65780A2ED12E}" presName="hierRoot3" presStyleCnt="0"/>
      <dgm:spPr/>
      <dgm:t>
        <a:bodyPr/>
        <a:lstStyle/>
        <a:p>
          <a:endParaRPr lang="ru-RU"/>
        </a:p>
      </dgm:t>
    </dgm:pt>
    <dgm:pt modelId="{2AA298F2-BF36-4315-87A8-3DEC532075E1}" type="pres">
      <dgm:prSet presAssocID="{F5AAD2F6-630A-4E62-9572-65780A2ED12E}" presName="composite3" presStyleCnt="0"/>
      <dgm:spPr/>
      <dgm:t>
        <a:bodyPr/>
        <a:lstStyle/>
        <a:p>
          <a:endParaRPr lang="ru-RU"/>
        </a:p>
      </dgm:t>
    </dgm:pt>
    <dgm:pt modelId="{B3673122-46E6-4C7B-B217-3C65816D6F0C}" type="pres">
      <dgm:prSet presAssocID="{F5AAD2F6-630A-4E62-9572-65780A2ED12E}" presName="background3" presStyleLbl="node3" presStyleIdx="2" presStyleCnt="4"/>
      <dgm:spPr/>
      <dgm:t>
        <a:bodyPr/>
        <a:lstStyle/>
        <a:p>
          <a:endParaRPr lang="ru-RU"/>
        </a:p>
      </dgm:t>
    </dgm:pt>
    <dgm:pt modelId="{718C69C2-7731-4982-9B25-903F889D9EDE}" type="pres">
      <dgm:prSet presAssocID="{F5AAD2F6-630A-4E62-9572-65780A2ED12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A44C4D-19D5-4113-A64E-E73A078B5E00}" type="pres">
      <dgm:prSet presAssocID="{F5AAD2F6-630A-4E62-9572-65780A2ED12E}" presName="hierChild4" presStyleCnt="0"/>
      <dgm:spPr/>
      <dgm:t>
        <a:bodyPr/>
        <a:lstStyle/>
        <a:p>
          <a:endParaRPr lang="ru-RU"/>
        </a:p>
      </dgm:t>
    </dgm:pt>
    <dgm:pt modelId="{E9B18CF7-7D87-4A66-80F8-CAE3F4336496}" type="pres">
      <dgm:prSet presAssocID="{A15E245A-E2DE-40FD-A13E-04717290B0D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B480D55-6F3F-4F4E-B94D-E1B0DD748C4A}" type="pres">
      <dgm:prSet presAssocID="{07464A6D-821A-4C99-854E-B60AE79FD394}" presName="hierRoot2" presStyleCnt="0"/>
      <dgm:spPr/>
      <dgm:t>
        <a:bodyPr/>
        <a:lstStyle/>
        <a:p>
          <a:endParaRPr lang="ru-RU"/>
        </a:p>
      </dgm:t>
    </dgm:pt>
    <dgm:pt modelId="{7C85F4F8-8434-4B16-AAF3-8DAEB8435C9F}" type="pres">
      <dgm:prSet presAssocID="{07464A6D-821A-4C99-854E-B60AE79FD394}" presName="composite2" presStyleCnt="0"/>
      <dgm:spPr/>
      <dgm:t>
        <a:bodyPr/>
        <a:lstStyle/>
        <a:p>
          <a:endParaRPr lang="ru-RU"/>
        </a:p>
      </dgm:t>
    </dgm:pt>
    <dgm:pt modelId="{0675A3BE-CD30-46B2-9C73-BF16674BAD13}" type="pres">
      <dgm:prSet presAssocID="{07464A6D-821A-4C99-854E-B60AE79FD394}" presName="background2" presStyleLbl="node2" presStyleIdx="1" presStyleCnt="2"/>
      <dgm:spPr/>
      <dgm:t>
        <a:bodyPr/>
        <a:lstStyle/>
        <a:p>
          <a:endParaRPr lang="ru-RU"/>
        </a:p>
      </dgm:t>
    </dgm:pt>
    <dgm:pt modelId="{B65F9E35-B239-4436-86B9-E03E6FF90C12}" type="pres">
      <dgm:prSet presAssocID="{07464A6D-821A-4C99-854E-B60AE79FD39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4B7D25-D0FF-4438-B4F6-E09283EC8A74}" type="pres">
      <dgm:prSet presAssocID="{07464A6D-821A-4C99-854E-B60AE79FD394}" presName="hierChild3" presStyleCnt="0"/>
      <dgm:spPr/>
      <dgm:t>
        <a:bodyPr/>
        <a:lstStyle/>
        <a:p>
          <a:endParaRPr lang="ru-RU"/>
        </a:p>
      </dgm:t>
    </dgm:pt>
    <dgm:pt modelId="{BBCBBF51-4E0C-4FEE-BFDB-55D77E54C69C}" type="pres">
      <dgm:prSet presAssocID="{D8392D12-2119-4EC2-94AB-BDD276FBB826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4BD3A0E-4873-4EA2-8F7A-7A04801033D2}" type="pres">
      <dgm:prSet presAssocID="{F515891F-1EB2-47B7-BF2E-57701C3B44DC}" presName="hierRoot3" presStyleCnt="0"/>
      <dgm:spPr/>
      <dgm:t>
        <a:bodyPr/>
        <a:lstStyle/>
        <a:p>
          <a:endParaRPr lang="ru-RU"/>
        </a:p>
      </dgm:t>
    </dgm:pt>
    <dgm:pt modelId="{4827DDE4-38B6-4769-939A-B7F34B74812A}" type="pres">
      <dgm:prSet presAssocID="{F515891F-1EB2-47B7-BF2E-57701C3B44DC}" presName="composite3" presStyleCnt="0"/>
      <dgm:spPr/>
      <dgm:t>
        <a:bodyPr/>
        <a:lstStyle/>
        <a:p>
          <a:endParaRPr lang="ru-RU"/>
        </a:p>
      </dgm:t>
    </dgm:pt>
    <dgm:pt modelId="{7B442211-9B78-4F88-AA4F-087C5B91CD96}" type="pres">
      <dgm:prSet presAssocID="{F515891F-1EB2-47B7-BF2E-57701C3B44DC}" presName="background3" presStyleLbl="node3" presStyleIdx="3" presStyleCnt="4"/>
      <dgm:spPr/>
      <dgm:t>
        <a:bodyPr/>
        <a:lstStyle/>
        <a:p>
          <a:endParaRPr lang="ru-RU"/>
        </a:p>
      </dgm:t>
    </dgm:pt>
    <dgm:pt modelId="{4A9F5D70-C43B-42C2-9909-A1175CA5CF42}" type="pres">
      <dgm:prSet presAssocID="{F515891F-1EB2-47B7-BF2E-57701C3B44D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3DE27D-D41F-4A5C-986B-6D458C893C6F}" type="pres">
      <dgm:prSet presAssocID="{F515891F-1EB2-47B7-BF2E-57701C3B44DC}" presName="hierChild4" presStyleCnt="0"/>
      <dgm:spPr/>
      <dgm:t>
        <a:bodyPr/>
        <a:lstStyle/>
        <a:p>
          <a:endParaRPr lang="ru-RU"/>
        </a:p>
      </dgm:t>
    </dgm:pt>
  </dgm:ptLst>
  <dgm:cxnLst>
    <dgm:cxn modelId="{76578D2B-7B68-4761-B086-23BD0ABE2A11}" srcId="{07464A6D-821A-4C99-854E-B60AE79FD394}" destId="{F515891F-1EB2-47B7-BF2E-57701C3B44DC}" srcOrd="0" destOrd="0" parTransId="{D8392D12-2119-4EC2-94AB-BDD276FBB826}" sibTransId="{ACF76187-3D30-4D2C-9553-1CA6F6220C1E}"/>
    <dgm:cxn modelId="{B73577E8-0D61-4CBB-A811-E37D45949917}" srcId="{F709B360-1B3F-476F-8BFC-6AF84011373F}" destId="{508321CA-C7D6-45E1-8239-58CB35863698}" srcOrd="0" destOrd="0" parTransId="{E7F72D7A-218C-4158-8682-0C5D7C82A99B}" sibTransId="{839EE0E5-2C9F-4010-B5D6-34E4F561B196}"/>
    <dgm:cxn modelId="{93C37E38-FE55-4652-9B1E-AB9BF8BDD35A}" type="presOf" srcId="{E7F72D7A-218C-4158-8682-0C5D7C82A99B}" destId="{4EFD0D30-5148-4137-AC0A-9A64D129841A}" srcOrd="0" destOrd="0" presId="urn:microsoft.com/office/officeart/2005/8/layout/hierarchy1"/>
    <dgm:cxn modelId="{1447377F-9DA4-436C-B9B3-6F38D4C70C80}" srcId="{F709B360-1B3F-476F-8BFC-6AF84011373F}" destId="{698F256C-52A3-4BA9-9A26-A6D2680BBB42}" srcOrd="1" destOrd="0" parTransId="{AC8B21F2-51AD-4532-8D82-58BBA9794161}" sibTransId="{7B5ED346-432C-40AD-B966-0A31E7006951}"/>
    <dgm:cxn modelId="{5E74874D-5135-443F-BE0F-1F8C87F2F171}" type="presOf" srcId="{07464A6D-821A-4C99-854E-B60AE79FD394}" destId="{B65F9E35-B239-4436-86B9-E03E6FF90C12}" srcOrd="0" destOrd="0" presId="urn:microsoft.com/office/officeart/2005/8/layout/hierarchy1"/>
    <dgm:cxn modelId="{D95FA448-8873-49C4-96DD-4945D4721C20}" type="presOf" srcId="{F515891F-1EB2-47B7-BF2E-57701C3B44DC}" destId="{4A9F5D70-C43B-42C2-9909-A1175CA5CF42}" srcOrd="0" destOrd="0" presId="urn:microsoft.com/office/officeart/2005/8/layout/hierarchy1"/>
    <dgm:cxn modelId="{4A451D7C-02BC-4771-BA62-408654EA381D}" type="presOf" srcId="{F5AAD2F6-630A-4E62-9572-65780A2ED12E}" destId="{718C69C2-7731-4982-9B25-903F889D9EDE}" srcOrd="0" destOrd="0" presId="urn:microsoft.com/office/officeart/2005/8/layout/hierarchy1"/>
    <dgm:cxn modelId="{A9B9B78D-8E03-409C-AE89-6936174872BB}" type="presOf" srcId="{1C065EBB-30B7-4C08-8E51-621492FDB805}" destId="{4AD318F6-0BC0-44AB-83FE-7DF3B535760B}" srcOrd="0" destOrd="0" presId="urn:microsoft.com/office/officeart/2005/8/layout/hierarchy1"/>
    <dgm:cxn modelId="{2365A118-2A0A-4476-AC53-0E16D14409D4}" type="presOf" srcId="{0EBA961E-0E9B-4A8D-B1ED-684E9DBA0698}" destId="{1598D833-BC0A-4995-A71D-714963996403}" srcOrd="0" destOrd="0" presId="urn:microsoft.com/office/officeart/2005/8/layout/hierarchy1"/>
    <dgm:cxn modelId="{5302BDA8-ADE4-4726-9A8F-0A785D1EC4A1}" type="presOf" srcId="{508321CA-C7D6-45E1-8239-58CB35863698}" destId="{FA0FB463-B2FA-4E0A-AA25-3119E8293DD8}" srcOrd="0" destOrd="0" presId="urn:microsoft.com/office/officeart/2005/8/layout/hierarchy1"/>
    <dgm:cxn modelId="{F524EF61-D760-42B7-914C-460E28F3859F}" srcId="{C7FBFB85-C70F-4A24-877F-1B7E0805F326}" destId="{07464A6D-821A-4C99-854E-B60AE79FD394}" srcOrd="1" destOrd="0" parTransId="{A15E245A-E2DE-40FD-A13E-04717290B0DE}" sibTransId="{6E3298D8-6223-4268-88D4-3429392AD34D}"/>
    <dgm:cxn modelId="{DFDB681B-9220-4719-91C3-65894147FD51}" srcId="{C7FBFB85-C70F-4A24-877F-1B7E0805F326}" destId="{F709B360-1B3F-476F-8BFC-6AF84011373F}" srcOrd="0" destOrd="0" parTransId="{1C065EBB-30B7-4C08-8E51-621492FDB805}" sibTransId="{7213D9E4-1426-4B98-895F-BEB61F91B2BA}"/>
    <dgm:cxn modelId="{06ECBB33-5F09-455C-AB9C-BB3912459017}" srcId="{0EBA961E-0E9B-4A8D-B1ED-684E9DBA0698}" destId="{C7FBFB85-C70F-4A24-877F-1B7E0805F326}" srcOrd="0" destOrd="0" parTransId="{61CC34D8-B4F4-4F72-B9BB-99225C5C3645}" sibTransId="{8EDA157B-1CFC-4109-B9C5-034081862D54}"/>
    <dgm:cxn modelId="{5F3D46A1-14E8-4C7B-8A2D-DBDE7B772738}" type="presOf" srcId="{F709B360-1B3F-476F-8BFC-6AF84011373F}" destId="{CD12366C-6AA8-4BD8-9F8D-DF415DE53665}" srcOrd="0" destOrd="0" presId="urn:microsoft.com/office/officeart/2005/8/layout/hierarchy1"/>
    <dgm:cxn modelId="{C77495E0-8611-4C24-BCA0-D0A89DF55CC0}" srcId="{F709B360-1B3F-476F-8BFC-6AF84011373F}" destId="{F5AAD2F6-630A-4E62-9572-65780A2ED12E}" srcOrd="2" destOrd="0" parTransId="{1A569367-0389-4DF2-91E7-652E4F29AC5D}" sibTransId="{73F38999-48E6-4342-968E-22589F091928}"/>
    <dgm:cxn modelId="{68E8AB29-26BA-4099-8E3F-C578BAF13859}" type="presOf" srcId="{AC8B21F2-51AD-4532-8D82-58BBA9794161}" destId="{84BE67F6-F8F1-4104-83A1-A03461EE6D34}" srcOrd="0" destOrd="0" presId="urn:microsoft.com/office/officeart/2005/8/layout/hierarchy1"/>
    <dgm:cxn modelId="{8EA97C30-F2F1-4619-A833-47B49A55A0D7}" type="presOf" srcId="{A15E245A-E2DE-40FD-A13E-04717290B0DE}" destId="{E9B18CF7-7D87-4A66-80F8-CAE3F4336496}" srcOrd="0" destOrd="0" presId="urn:microsoft.com/office/officeart/2005/8/layout/hierarchy1"/>
    <dgm:cxn modelId="{D32F73D0-36CD-40FD-A19E-E452E35A15EC}" type="presOf" srcId="{C7FBFB85-C70F-4A24-877F-1B7E0805F326}" destId="{21AA41E3-095A-4764-A32D-FDEBD30F593C}" srcOrd="0" destOrd="0" presId="urn:microsoft.com/office/officeart/2005/8/layout/hierarchy1"/>
    <dgm:cxn modelId="{9653353B-92BD-4C4F-A615-D866818A4978}" type="presOf" srcId="{1A569367-0389-4DF2-91E7-652E4F29AC5D}" destId="{0F0F0A8D-9ECA-442F-A3C3-C09ED894D6B3}" srcOrd="0" destOrd="0" presId="urn:microsoft.com/office/officeart/2005/8/layout/hierarchy1"/>
    <dgm:cxn modelId="{02B5B8A1-A8F8-4013-B72C-2734A1BC9FD3}" type="presOf" srcId="{D8392D12-2119-4EC2-94AB-BDD276FBB826}" destId="{BBCBBF51-4E0C-4FEE-BFDB-55D77E54C69C}" srcOrd="0" destOrd="0" presId="urn:microsoft.com/office/officeart/2005/8/layout/hierarchy1"/>
    <dgm:cxn modelId="{357912BE-6044-48B0-8E19-A35B7BECC4D3}" type="presOf" srcId="{698F256C-52A3-4BA9-9A26-A6D2680BBB42}" destId="{DF3F2864-1ECE-4658-A2EA-F4DD417EAAF9}" srcOrd="0" destOrd="0" presId="urn:microsoft.com/office/officeart/2005/8/layout/hierarchy1"/>
    <dgm:cxn modelId="{B856D6A9-3763-4337-A2F2-40027BF616EF}" type="presParOf" srcId="{1598D833-BC0A-4995-A71D-714963996403}" destId="{2546CB53-476A-4B41-AE7F-7FA7553843E7}" srcOrd="0" destOrd="0" presId="urn:microsoft.com/office/officeart/2005/8/layout/hierarchy1"/>
    <dgm:cxn modelId="{6C94B5C6-3077-4E3E-8901-61CCF0269B75}" type="presParOf" srcId="{2546CB53-476A-4B41-AE7F-7FA7553843E7}" destId="{722AA77D-F72B-4833-9744-EFA5D9988D4A}" srcOrd="0" destOrd="0" presId="urn:microsoft.com/office/officeart/2005/8/layout/hierarchy1"/>
    <dgm:cxn modelId="{0CDC78DD-C81E-4B8C-AF7D-AFC1A3A50A74}" type="presParOf" srcId="{722AA77D-F72B-4833-9744-EFA5D9988D4A}" destId="{7029E030-6844-48EF-AE9C-07354DA386EC}" srcOrd="0" destOrd="0" presId="urn:microsoft.com/office/officeart/2005/8/layout/hierarchy1"/>
    <dgm:cxn modelId="{94A68063-4344-4EAA-AC8B-990D6A863F64}" type="presParOf" srcId="{722AA77D-F72B-4833-9744-EFA5D9988D4A}" destId="{21AA41E3-095A-4764-A32D-FDEBD30F593C}" srcOrd="1" destOrd="0" presId="urn:microsoft.com/office/officeart/2005/8/layout/hierarchy1"/>
    <dgm:cxn modelId="{999916AC-A850-4C74-9458-DD7D8E017AB7}" type="presParOf" srcId="{2546CB53-476A-4B41-AE7F-7FA7553843E7}" destId="{E8A4FF3A-5731-4EFA-AB25-13CDA5CE1A15}" srcOrd="1" destOrd="0" presId="urn:microsoft.com/office/officeart/2005/8/layout/hierarchy1"/>
    <dgm:cxn modelId="{D7296602-6BEF-405B-A8A1-E2F1F2E78A65}" type="presParOf" srcId="{E8A4FF3A-5731-4EFA-AB25-13CDA5CE1A15}" destId="{4AD318F6-0BC0-44AB-83FE-7DF3B535760B}" srcOrd="0" destOrd="0" presId="urn:microsoft.com/office/officeart/2005/8/layout/hierarchy1"/>
    <dgm:cxn modelId="{484279A3-205C-4536-9D5A-6D7839DD1DB1}" type="presParOf" srcId="{E8A4FF3A-5731-4EFA-AB25-13CDA5CE1A15}" destId="{19C82354-F85B-4F75-AED7-01625E7D3A85}" srcOrd="1" destOrd="0" presId="urn:microsoft.com/office/officeart/2005/8/layout/hierarchy1"/>
    <dgm:cxn modelId="{925FB2DE-8322-41A9-831A-364E9C6045D6}" type="presParOf" srcId="{19C82354-F85B-4F75-AED7-01625E7D3A85}" destId="{7BB22570-A757-4E86-8972-60AA89755F01}" srcOrd="0" destOrd="0" presId="urn:microsoft.com/office/officeart/2005/8/layout/hierarchy1"/>
    <dgm:cxn modelId="{33405142-287E-4358-AE60-B4EC12DA5021}" type="presParOf" srcId="{7BB22570-A757-4E86-8972-60AA89755F01}" destId="{295B1CB1-7C82-4BAF-ACAA-1EB381D394FB}" srcOrd="0" destOrd="0" presId="urn:microsoft.com/office/officeart/2005/8/layout/hierarchy1"/>
    <dgm:cxn modelId="{96E83B33-BE16-4784-B167-7C865B82C815}" type="presParOf" srcId="{7BB22570-A757-4E86-8972-60AA89755F01}" destId="{CD12366C-6AA8-4BD8-9F8D-DF415DE53665}" srcOrd="1" destOrd="0" presId="urn:microsoft.com/office/officeart/2005/8/layout/hierarchy1"/>
    <dgm:cxn modelId="{F6B2FF74-1CE0-49FA-9B68-32678D76FA79}" type="presParOf" srcId="{19C82354-F85B-4F75-AED7-01625E7D3A85}" destId="{DF4461C2-BB6D-4D20-8BEF-003094885A87}" srcOrd="1" destOrd="0" presId="urn:microsoft.com/office/officeart/2005/8/layout/hierarchy1"/>
    <dgm:cxn modelId="{EC0DA1B6-24A2-40CF-8D54-9E250DF050C5}" type="presParOf" srcId="{DF4461C2-BB6D-4D20-8BEF-003094885A87}" destId="{4EFD0D30-5148-4137-AC0A-9A64D129841A}" srcOrd="0" destOrd="0" presId="urn:microsoft.com/office/officeart/2005/8/layout/hierarchy1"/>
    <dgm:cxn modelId="{29249630-296A-4236-856A-7EFEE6119432}" type="presParOf" srcId="{DF4461C2-BB6D-4D20-8BEF-003094885A87}" destId="{7B235671-F6F0-4882-B002-4D24325AEC0B}" srcOrd="1" destOrd="0" presId="urn:microsoft.com/office/officeart/2005/8/layout/hierarchy1"/>
    <dgm:cxn modelId="{561D460F-D845-4278-8046-726AC5149E44}" type="presParOf" srcId="{7B235671-F6F0-4882-B002-4D24325AEC0B}" destId="{8C406C47-F01D-431D-9184-E581D9F9E633}" srcOrd="0" destOrd="0" presId="urn:microsoft.com/office/officeart/2005/8/layout/hierarchy1"/>
    <dgm:cxn modelId="{DCB6250F-78BE-4379-A93B-10EAB128B449}" type="presParOf" srcId="{8C406C47-F01D-431D-9184-E581D9F9E633}" destId="{259D20EA-BAA3-4E79-92C7-5AF9E9C31340}" srcOrd="0" destOrd="0" presId="urn:microsoft.com/office/officeart/2005/8/layout/hierarchy1"/>
    <dgm:cxn modelId="{EA339557-0E9C-4081-9EDB-B40F5A80FC1A}" type="presParOf" srcId="{8C406C47-F01D-431D-9184-E581D9F9E633}" destId="{FA0FB463-B2FA-4E0A-AA25-3119E8293DD8}" srcOrd="1" destOrd="0" presId="urn:microsoft.com/office/officeart/2005/8/layout/hierarchy1"/>
    <dgm:cxn modelId="{10BB102F-2A39-47BB-8770-9E4D7812CFAE}" type="presParOf" srcId="{7B235671-F6F0-4882-B002-4D24325AEC0B}" destId="{7413987C-F8A9-4EC0-B722-B70FC3BF516D}" srcOrd="1" destOrd="0" presId="urn:microsoft.com/office/officeart/2005/8/layout/hierarchy1"/>
    <dgm:cxn modelId="{FCDA2230-5C0A-4DAD-BAE4-427A5AD2DCE3}" type="presParOf" srcId="{DF4461C2-BB6D-4D20-8BEF-003094885A87}" destId="{84BE67F6-F8F1-4104-83A1-A03461EE6D34}" srcOrd="2" destOrd="0" presId="urn:microsoft.com/office/officeart/2005/8/layout/hierarchy1"/>
    <dgm:cxn modelId="{2865F70E-3561-48EB-97A3-CCAEA312E906}" type="presParOf" srcId="{DF4461C2-BB6D-4D20-8BEF-003094885A87}" destId="{827DD915-E539-41A6-88F7-358F8C2E8595}" srcOrd="3" destOrd="0" presId="urn:microsoft.com/office/officeart/2005/8/layout/hierarchy1"/>
    <dgm:cxn modelId="{DC59A53C-D7C4-4FE4-A9BB-8183E1999980}" type="presParOf" srcId="{827DD915-E539-41A6-88F7-358F8C2E8595}" destId="{02680675-22FD-44C7-A222-874D7FA1E134}" srcOrd="0" destOrd="0" presId="urn:microsoft.com/office/officeart/2005/8/layout/hierarchy1"/>
    <dgm:cxn modelId="{5FBC9435-AAC7-477A-BA1F-6BA1051F3B54}" type="presParOf" srcId="{02680675-22FD-44C7-A222-874D7FA1E134}" destId="{FC349880-2EFF-4A3B-9D46-2A3734B598FE}" srcOrd="0" destOrd="0" presId="urn:microsoft.com/office/officeart/2005/8/layout/hierarchy1"/>
    <dgm:cxn modelId="{479668F8-9B64-442A-80BD-02E88A2C5203}" type="presParOf" srcId="{02680675-22FD-44C7-A222-874D7FA1E134}" destId="{DF3F2864-1ECE-4658-A2EA-F4DD417EAAF9}" srcOrd="1" destOrd="0" presId="urn:microsoft.com/office/officeart/2005/8/layout/hierarchy1"/>
    <dgm:cxn modelId="{3755F7DD-761D-446C-BB58-2CB2B0A0ED0B}" type="presParOf" srcId="{827DD915-E539-41A6-88F7-358F8C2E8595}" destId="{D784E78A-9530-409B-A008-96819E08464A}" srcOrd="1" destOrd="0" presId="urn:microsoft.com/office/officeart/2005/8/layout/hierarchy1"/>
    <dgm:cxn modelId="{4F2DC698-7297-4804-825C-297BFA8BB53B}" type="presParOf" srcId="{DF4461C2-BB6D-4D20-8BEF-003094885A87}" destId="{0F0F0A8D-9ECA-442F-A3C3-C09ED894D6B3}" srcOrd="4" destOrd="0" presId="urn:microsoft.com/office/officeart/2005/8/layout/hierarchy1"/>
    <dgm:cxn modelId="{E1268D37-5D9E-4EE8-A0C0-AFF34561B0C6}" type="presParOf" srcId="{DF4461C2-BB6D-4D20-8BEF-003094885A87}" destId="{293141F7-77BB-48D2-997C-CB2E9B798F29}" srcOrd="5" destOrd="0" presId="urn:microsoft.com/office/officeart/2005/8/layout/hierarchy1"/>
    <dgm:cxn modelId="{B48F241F-C155-4788-A1C2-8459548C17F6}" type="presParOf" srcId="{293141F7-77BB-48D2-997C-CB2E9B798F29}" destId="{2AA298F2-BF36-4315-87A8-3DEC532075E1}" srcOrd="0" destOrd="0" presId="urn:microsoft.com/office/officeart/2005/8/layout/hierarchy1"/>
    <dgm:cxn modelId="{5E794877-9AEA-4CC5-9F96-BC6D24676EFD}" type="presParOf" srcId="{2AA298F2-BF36-4315-87A8-3DEC532075E1}" destId="{B3673122-46E6-4C7B-B217-3C65816D6F0C}" srcOrd="0" destOrd="0" presId="urn:microsoft.com/office/officeart/2005/8/layout/hierarchy1"/>
    <dgm:cxn modelId="{F9FB47CD-8AA4-48B9-AFAB-89C8D007C1F5}" type="presParOf" srcId="{2AA298F2-BF36-4315-87A8-3DEC532075E1}" destId="{718C69C2-7731-4982-9B25-903F889D9EDE}" srcOrd="1" destOrd="0" presId="urn:microsoft.com/office/officeart/2005/8/layout/hierarchy1"/>
    <dgm:cxn modelId="{CCA84442-4038-4F2C-9BA2-4E49486926B7}" type="presParOf" srcId="{293141F7-77BB-48D2-997C-CB2E9B798F29}" destId="{04A44C4D-19D5-4113-A64E-E73A078B5E00}" srcOrd="1" destOrd="0" presId="urn:microsoft.com/office/officeart/2005/8/layout/hierarchy1"/>
    <dgm:cxn modelId="{72A7ABD0-8D18-4810-9407-BD268AA504D7}" type="presParOf" srcId="{E8A4FF3A-5731-4EFA-AB25-13CDA5CE1A15}" destId="{E9B18CF7-7D87-4A66-80F8-CAE3F4336496}" srcOrd="2" destOrd="0" presId="urn:microsoft.com/office/officeart/2005/8/layout/hierarchy1"/>
    <dgm:cxn modelId="{F4A1CD5D-F490-467D-BDFA-B435C1322BA8}" type="presParOf" srcId="{E8A4FF3A-5731-4EFA-AB25-13CDA5CE1A15}" destId="{2B480D55-6F3F-4F4E-B94D-E1B0DD748C4A}" srcOrd="3" destOrd="0" presId="urn:microsoft.com/office/officeart/2005/8/layout/hierarchy1"/>
    <dgm:cxn modelId="{7383F86C-3078-48F1-A0FF-8D09DFDE389C}" type="presParOf" srcId="{2B480D55-6F3F-4F4E-B94D-E1B0DD748C4A}" destId="{7C85F4F8-8434-4B16-AAF3-8DAEB8435C9F}" srcOrd="0" destOrd="0" presId="urn:microsoft.com/office/officeart/2005/8/layout/hierarchy1"/>
    <dgm:cxn modelId="{BEAD131A-557B-4928-9418-F05EB03E0240}" type="presParOf" srcId="{7C85F4F8-8434-4B16-AAF3-8DAEB8435C9F}" destId="{0675A3BE-CD30-46B2-9C73-BF16674BAD13}" srcOrd="0" destOrd="0" presId="urn:microsoft.com/office/officeart/2005/8/layout/hierarchy1"/>
    <dgm:cxn modelId="{EFD21849-509A-491E-8A80-69DCF3951F86}" type="presParOf" srcId="{7C85F4F8-8434-4B16-AAF3-8DAEB8435C9F}" destId="{B65F9E35-B239-4436-86B9-E03E6FF90C12}" srcOrd="1" destOrd="0" presId="urn:microsoft.com/office/officeart/2005/8/layout/hierarchy1"/>
    <dgm:cxn modelId="{67854E3C-3FDD-47BB-8521-BB5BA17B9256}" type="presParOf" srcId="{2B480D55-6F3F-4F4E-B94D-E1B0DD748C4A}" destId="{3B4B7D25-D0FF-4438-B4F6-E09283EC8A74}" srcOrd="1" destOrd="0" presId="urn:microsoft.com/office/officeart/2005/8/layout/hierarchy1"/>
    <dgm:cxn modelId="{E191AD5B-16E6-4D5F-9E6E-BC16853A19E7}" type="presParOf" srcId="{3B4B7D25-D0FF-4438-B4F6-E09283EC8A74}" destId="{BBCBBF51-4E0C-4FEE-BFDB-55D77E54C69C}" srcOrd="0" destOrd="0" presId="urn:microsoft.com/office/officeart/2005/8/layout/hierarchy1"/>
    <dgm:cxn modelId="{EA14CA23-6EE0-491B-BAC7-B051B9F0C5DA}" type="presParOf" srcId="{3B4B7D25-D0FF-4438-B4F6-E09283EC8A74}" destId="{54BD3A0E-4873-4EA2-8F7A-7A04801033D2}" srcOrd="1" destOrd="0" presId="urn:microsoft.com/office/officeart/2005/8/layout/hierarchy1"/>
    <dgm:cxn modelId="{D8EBD72B-AC31-42D7-945C-6730ABD17E7B}" type="presParOf" srcId="{54BD3A0E-4873-4EA2-8F7A-7A04801033D2}" destId="{4827DDE4-38B6-4769-939A-B7F34B74812A}" srcOrd="0" destOrd="0" presId="urn:microsoft.com/office/officeart/2005/8/layout/hierarchy1"/>
    <dgm:cxn modelId="{8872F859-BBE6-4CE6-BDA4-A0F253848656}" type="presParOf" srcId="{4827DDE4-38B6-4769-939A-B7F34B74812A}" destId="{7B442211-9B78-4F88-AA4F-087C5B91CD96}" srcOrd="0" destOrd="0" presId="urn:microsoft.com/office/officeart/2005/8/layout/hierarchy1"/>
    <dgm:cxn modelId="{C223E75E-7A92-441F-A2EB-80F72B9FFF26}" type="presParOf" srcId="{4827DDE4-38B6-4769-939A-B7F34B74812A}" destId="{4A9F5D70-C43B-42C2-9909-A1175CA5CF42}" srcOrd="1" destOrd="0" presId="urn:microsoft.com/office/officeart/2005/8/layout/hierarchy1"/>
    <dgm:cxn modelId="{51E8EE9A-0E43-4D9D-B002-837ADBB43514}" type="presParOf" srcId="{54BD3A0E-4873-4EA2-8F7A-7A04801033D2}" destId="{3B3DE27D-D41F-4A5C-986B-6D458C893C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B4DB5A-7471-48C8-BAF6-AB002D95984E}" type="doc">
      <dgm:prSet loTypeId="urn:microsoft.com/office/officeart/2005/8/layout/hierarchy5" loCatId="hierarchy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B3D3EE3-DD6D-45C3-9F6C-B8005FF8B507}">
      <dgm:prSet phldrT="[Текст]" custT="1"/>
      <dgm:spPr/>
      <dgm:t>
        <a:bodyPr/>
        <a:lstStyle/>
        <a:p>
          <a:r>
            <a:rPr lang="ru-RU" sz="1600" strike="sngStrike" baseline="0" dirty="0" smtClean="0">
              <a:solidFill>
                <a:srgbClr val="FF0000"/>
              </a:solidFill>
            </a:rPr>
            <a:t>ККМ, оснащенные фискальной памятью,</a:t>
          </a:r>
          <a:r>
            <a:rPr lang="ru-RU" sz="1600" strike="sngStrike" baseline="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600" b="1" dirty="0" smtClean="0">
              <a:solidFill>
                <a:srgbClr val="00B050"/>
              </a:solidFill>
            </a:rPr>
            <a:t>ЭВМ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600" strike="sngStrike" baseline="0" dirty="0" smtClean="0">
              <a:solidFill>
                <a:srgbClr val="FF0000"/>
              </a:solidFill>
            </a:rPr>
            <a:t>в том числе персональные, программно-технические комплексы,</a:t>
          </a:r>
          <a:r>
            <a:rPr lang="ru-RU" sz="1600" dirty="0" smtClean="0">
              <a:solidFill>
                <a:srgbClr val="FF0000"/>
              </a:solidFill>
            </a:rPr>
            <a:t> 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600" b="1" dirty="0" smtClean="0">
              <a:solidFill>
                <a:srgbClr val="00B050"/>
              </a:solidFill>
            </a:rPr>
            <a:t>иные компьютерные устройства и их комплексы</a:t>
          </a:r>
          <a:endParaRPr lang="ru-RU" sz="1600" b="1" dirty="0">
            <a:solidFill>
              <a:srgbClr val="00B050"/>
            </a:solidFill>
          </a:endParaRPr>
        </a:p>
      </dgm:t>
    </dgm:pt>
    <dgm:pt modelId="{A6DA5E21-50BE-4128-8B54-9C10C9504801}" type="parTrans" cxnId="{204A8DB5-F295-4CAD-8137-B9413865979D}">
      <dgm:prSet/>
      <dgm:spPr/>
      <dgm:t>
        <a:bodyPr/>
        <a:lstStyle/>
        <a:p>
          <a:endParaRPr lang="ru-RU"/>
        </a:p>
      </dgm:t>
    </dgm:pt>
    <dgm:pt modelId="{78687111-43DF-426C-BF40-001AE1730F1A}" type="sibTrans" cxnId="{204A8DB5-F295-4CAD-8137-B9413865979D}">
      <dgm:prSet/>
      <dgm:spPr/>
      <dgm:t>
        <a:bodyPr/>
        <a:lstStyle/>
        <a:p>
          <a:endParaRPr lang="ru-RU"/>
        </a:p>
      </dgm:t>
    </dgm:pt>
    <dgm:pt modelId="{D8637DB3-4DC6-4FD3-88EC-38DC23EA6DDC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«Традиционная» ККТ + для применения в сети Интернет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63BF85DB-91D8-409A-9234-B364E4BD9577}" type="parTrans" cxnId="{CCCCEE84-5F6A-4357-A78B-2319ACB38B6B}">
      <dgm:prSet/>
      <dgm:spPr/>
      <dgm:t>
        <a:bodyPr/>
        <a:lstStyle/>
        <a:p>
          <a:endParaRPr lang="ru-RU"/>
        </a:p>
      </dgm:t>
    </dgm:pt>
    <dgm:pt modelId="{12C789E2-AC72-441E-A10A-1E414DFC95F5}" type="sibTrans" cxnId="{CCCCEE84-5F6A-4357-A78B-2319ACB38B6B}">
      <dgm:prSet/>
      <dgm:spPr/>
      <dgm:t>
        <a:bodyPr/>
        <a:lstStyle/>
        <a:p>
          <a:endParaRPr lang="ru-RU"/>
        </a:p>
      </dgm:t>
    </dgm:pt>
    <dgm:pt modelId="{52FC2E26-55C7-4EA3-8464-19CC8CB199E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Кассовый чек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FCB11B98-392D-49B4-B069-773979C94514}" type="parTrans" cxnId="{F041F238-3F20-4448-AADA-D9B559068DFE}">
      <dgm:prSet/>
      <dgm:spPr/>
      <dgm:t>
        <a:bodyPr/>
        <a:lstStyle/>
        <a:p>
          <a:endParaRPr lang="ru-RU"/>
        </a:p>
      </dgm:t>
    </dgm:pt>
    <dgm:pt modelId="{76ECC7B2-A62E-454B-9DA5-24291AAF0AE2}" type="sibTrans" cxnId="{F041F238-3F20-4448-AADA-D9B559068DFE}">
      <dgm:prSet/>
      <dgm:spPr/>
      <dgm:t>
        <a:bodyPr/>
        <a:lstStyle/>
        <a:p>
          <a:endParaRPr lang="ru-RU"/>
        </a:p>
      </dgm:t>
    </dgm:pt>
    <dgm:pt modelId="{2596912F-EBF4-4FA2-9FD0-CFA5E34F97FC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Автоматизированная система для бланков строгой отчетности (для УСЛУГ)</a:t>
          </a:r>
          <a:endParaRPr lang="ru-RU" dirty="0">
            <a:solidFill>
              <a:srgbClr val="FFFFFF"/>
            </a:solidFill>
          </a:endParaRPr>
        </a:p>
      </dgm:t>
    </dgm:pt>
    <dgm:pt modelId="{AF64506D-EC89-4DC2-A44C-EFE022CB390B}" type="parTrans" cxnId="{BB384F34-4C21-4FF4-9B53-C118F96F5E17}">
      <dgm:prSet/>
      <dgm:spPr/>
      <dgm:t>
        <a:bodyPr/>
        <a:lstStyle/>
        <a:p>
          <a:endParaRPr lang="ru-RU"/>
        </a:p>
      </dgm:t>
    </dgm:pt>
    <dgm:pt modelId="{0FC17D51-0EEE-4423-AC8E-6AEEB832D9F3}" type="sibTrans" cxnId="{BB384F34-4C21-4FF4-9B53-C118F96F5E17}">
      <dgm:prSet/>
      <dgm:spPr/>
      <dgm:t>
        <a:bodyPr/>
        <a:lstStyle/>
        <a:p>
          <a:endParaRPr lang="ru-RU"/>
        </a:p>
      </dgm:t>
    </dgm:pt>
    <dgm:pt modelId="{BB526C7A-BEEE-4370-B1F6-A1FD50FAEF6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FFFFFF"/>
              </a:solidFill>
            </a:rPr>
            <a:t>Бланк строгой отчетности</a:t>
          </a:r>
          <a:endParaRPr lang="ru-RU" sz="1800" dirty="0">
            <a:solidFill>
              <a:srgbClr val="FFFFFF"/>
            </a:solidFill>
          </a:endParaRPr>
        </a:p>
      </dgm:t>
    </dgm:pt>
    <dgm:pt modelId="{58130753-6E8F-4C16-A0EE-0DE5097DB4DF}" type="parTrans" cxnId="{71A5D9A7-C3B9-4450-A9DE-A0A6BFCDB0B8}">
      <dgm:prSet/>
      <dgm:spPr/>
      <dgm:t>
        <a:bodyPr/>
        <a:lstStyle/>
        <a:p>
          <a:endParaRPr lang="ru-RU"/>
        </a:p>
      </dgm:t>
    </dgm:pt>
    <dgm:pt modelId="{9D637115-9FE5-4D92-B677-ECF69239E35A}" type="sibTrans" cxnId="{71A5D9A7-C3B9-4450-A9DE-A0A6BFCDB0B8}">
      <dgm:prSet/>
      <dgm:spPr/>
      <dgm:t>
        <a:bodyPr/>
        <a:lstStyle/>
        <a:p>
          <a:endParaRPr lang="ru-RU"/>
        </a:p>
      </dgm:t>
    </dgm:pt>
    <dgm:pt modelId="{9702C11D-8CEC-4A7B-98EA-377DF2396D67}">
      <dgm:prSet phldrT="[Текст]" custT="1"/>
      <dgm:spPr/>
      <dgm:t>
        <a:bodyPr/>
        <a:lstStyle/>
        <a:p>
          <a:r>
            <a:rPr lang="ru-RU" sz="2700" b="0" dirty="0" smtClean="0">
              <a:solidFill>
                <a:schemeClr val="accent5">
                  <a:lumMod val="50000"/>
                </a:schemeClr>
              </a:solidFill>
            </a:rPr>
            <a:t>Понятие ККТ</a:t>
          </a:r>
          <a:endParaRPr lang="ru-RU" sz="2700" b="0" dirty="0">
            <a:solidFill>
              <a:schemeClr val="accent5">
                <a:lumMod val="50000"/>
              </a:schemeClr>
            </a:solidFill>
          </a:endParaRPr>
        </a:p>
      </dgm:t>
    </dgm:pt>
    <dgm:pt modelId="{B937EA08-B8F8-4F46-ABBA-D9D9C6A563EA}" type="parTrans" cxnId="{D344CB09-7B09-49BF-914D-9376C3074417}">
      <dgm:prSet/>
      <dgm:spPr/>
      <dgm:t>
        <a:bodyPr/>
        <a:lstStyle/>
        <a:p>
          <a:endParaRPr lang="ru-RU"/>
        </a:p>
      </dgm:t>
    </dgm:pt>
    <dgm:pt modelId="{86465492-326B-44D8-92B4-466CB9396616}" type="sibTrans" cxnId="{D344CB09-7B09-49BF-914D-9376C3074417}">
      <dgm:prSet/>
      <dgm:spPr/>
      <dgm:t>
        <a:bodyPr/>
        <a:lstStyle/>
        <a:p>
          <a:endParaRPr lang="ru-RU"/>
        </a:p>
      </dgm:t>
    </dgm:pt>
    <dgm:pt modelId="{13A4E2DF-AA4D-40F6-AE50-D63C6CE5C33C}">
      <dgm:prSet phldrT="[Текст]" custT="1"/>
      <dgm:spPr/>
      <dgm:t>
        <a:bodyPr/>
        <a:lstStyle/>
        <a:p>
          <a:r>
            <a:rPr lang="ru-RU" sz="2700" b="0" dirty="0" smtClean="0">
              <a:solidFill>
                <a:schemeClr val="accent5">
                  <a:lumMod val="50000"/>
                </a:schemeClr>
              </a:solidFill>
            </a:rPr>
            <a:t>Виды ККТ</a:t>
          </a:r>
          <a:endParaRPr lang="ru-RU" sz="2700" b="0" dirty="0">
            <a:solidFill>
              <a:schemeClr val="accent5">
                <a:lumMod val="50000"/>
              </a:schemeClr>
            </a:solidFill>
          </a:endParaRPr>
        </a:p>
      </dgm:t>
    </dgm:pt>
    <dgm:pt modelId="{CFF85D60-CA6A-43E4-BE06-90B31FFC5B80}" type="parTrans" cxnId="{127690A9-2CF8-4E41-A4A8-48915D55192B}">
      <dgm:prSet/>
      <dgm:spPr/>
      <dgm:t>
        <a:bodyPr/>
        <a:lstStyle/>
        <a:p>
          <a:endParaRPr lang="ru-RU"/>
        </a:p>
      </dgm:t>
    </dgm:pt>
    <dgm:pt modelId="{3667F823-2189-45CB-BD53-178A7AA4FF34}" type="sibTrans" cxnId="{127690A9-2CF8-4E41-A4A8-48915D55192B}">
      <dgm:prSet/>
      <dgm:spPr/>
      <dgm:t>
        <a:bodyPr/>
        <a:lstStyle/>
        <a:p>
          <a:endParaRPr lang="ru-RU"/>
        </a:p>
      </dgm:t>
    </dgm:pt>
    <dgm:pt modelId="{90808245-A3D0-4B70-ADE2-29D5AAA09B04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accent5">
                  <a:lumMod val="50000"/>
                </a:schemeClr>
              </a:solidFill>
            </a:rPr>
            <a:t>Формируемые первичные учетные документы</a:t>
          </a:r>
          <a:endParaRPr lang="ru-RU" sz="1600" b="0" dirty="0">
            <a:solidFill>
              <a:schemeClr val="accent5">
                <a:lumMod val="50000"/>
              </a:schemeClr>
            </a:solidFill>
          </a:endParaRPr>
        </a:p>
      </dgm:t>
    </dgm:pt>
    <dgm:pt modelId="{B617B336-F770-4A82-B1AB-C17E393E9775}" type="parTrans" cxnId="{D10573BD-6DD5-40F0-A192-A4FFC6F50DE0}">
      <dgm:prSet/>
      <dgm:spPr/>
      <dgm:t>
        <a:bodyPr/>
        <a:lstStyle/>
        <a:p>
          <a:endParaRPr lang="ru-RU"/>
        </a:p>
      </dgm:t>
    </dgm:pt>
    <dgm:pt modelId="{FEF9579D-684E-487D-A4F2-BA835812DB5B}" type="sibTrans" cxnId="{D10573BD-6DD5-40F0-A192-A4FFC6F50DE0}">
      <dgm:prSet/>
      <dgm:spPr/>
      <dgm:t>
        <a:bodyPr/>
        <a:lstStyle/>
        <a:p>
          <a:endParaRPr lang="ru-RU"/>
        </a:p>
      </dgm:t>
    </dgm:pt>
    <dgm:pt modelId="{A5204A24-E866-4DC6-B132-D32CAD590AEE}" type="pres">
      <dgm:prSet presAssocID="{B4B4DB5A-7471-48C8-BAF6-AB002D95984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CB952-B8A7-4BDA-9B0B-01E3997D5CA6}" type="pres">
      <dgm:prSet presAssocID="{B4B4DB5A-7471-48C8-BAF6-AB002D95984E}" presName="hierFlow" presStyleCnt="0"/>
      <dgm:spPr/>
    </dgm:pt>
    <dgm:pt modelId="{CEE87ABB-1CAF-4ACB-B5BE-8BB54E4D58EE}" type="pres">
      <dgm:prSet presAssocID="{B4B4DB5A-7471-48C8-BAF6-AB002D95984E}" presName="firstBuf" presStyleCnt="0"/>
      <dgm:spPr/>
    </dgm:pt>
    <dgm:pt modelId="{C1ABFFED-0EF7-4351-9A88-E286D11ED9FD}" type="pres">
      <dgm:prSet presAssocID="{B4B4DB5A-7471-48C8-BAF6-AB002D95984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1DEE946-4D76-4EB5-990F-CC4E57B0A37C}" type="pres">
      <dgm:prSet presAssocID="{BB3D3EE3-DD6D-45C3-9F6C-B8005FF8B507}" presName="Name17" presStyleCnt="0"/>
      <dgm:spPr/>
    </dgm:pt>
    <dgm:pt modelId="{31959EA2-F41D-4364-96B0-64DE8D96B545}" type="pres">
      <dgm:prSet presAssocID="{BB3D3EE3-DD6D-45C3-9F6C-B8005FF8B507}" presName="level1Shape" presStyleLbl="node0" presStyleIdx="0" presStyleCnt="1" custScaleX="150766" custScaleY="234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AD9C80-698B-409B-8FF8-945645D24D85}" type="pres">
      <dgm:prSet presAssocID="{BB3D3EE3-DD6D-45C3-9F6C-B8005FF8B507}" presName="hierChild2" presStyleCnt="0"/>
      <dgm:spPr/>
    </dgm:pt>
    <dgm:pt modelId="{54E1CF9B-D5A4-459D-B5EF-E933D38A3ABE}" type="pres">
      <dgm:prSet presAssocID="{63BF85DB-91D8-409A-9234-B364E4BD9577}" presName="Name25" presStyleLbl="parChTrans1D2" presStyleIdx="0" presStyleCnt="2"/>
      <dgm:spPr/>
      <dgm:t>
        <a:bodyPr/>
        <a:lstStyle/>
        <a:p>
          <a:endParaRPr lang="ru-RU"/>
        </a:p>
      </dgm:t>
    </dgm:pt>
    <dgm:pt modelId="{E4ECE37D-3686-4A7A-A263-B35AA274896B}" type="pres">
      <dgm:prSet presAssocID="{63BF85DB-91D8-409A-9234-B364E4BD957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10C04B4-03A0-4871-91BD-17D0F0DBEC4A}" type="pres">
      <dgm:prSet presAssocID="{D8637DB3-4DC6-4FD3-88EC-38DC23EA6DDC}" presName="Name30" presStyleCnt="0"/>
      <dgm:spPr/>
    </dgm:pt>
    <dgm:pt modelId="{FD32AB71-F00D-42B8-8064-61DE6B24BA1B}" type="pres">
      <dgm:prSet presAssocID="{D8637DB3-4DC6-4FD3-88EC-38DC23EA6DDC}" presName="level2Shape" presStyleLbl="node2" presStyleIdx="0" presStyleCnt="2"/>
      <dgm:spPr/>
      <dgm:t>
        <a:bodyPr/>
        <a:lstStyle/>
        <a:p>
          <a:endParaRPr lang="ru-RU"/>
        </a:p>
      </dgm:t>
    </dgm:pt>
    <dgm:pt modelId="{EF8F17F9-B022-4892-983D-2CA9FB8C9EFD}" type="pres">
      <dgm:prSet presAssocID="{D8637DB3-4DC6-4FD3-88EC-38DC23EA6DDC}" presName="hierChild3" presStyleCnt="0"/>
      <dgm:spPr/>
    </dgm:pt>
    <dgm:pt modelId="{1079F328-DC34-4B2C-8B3F-334C10485410}" type="pres">
      <dgm:prSet presAssocID="{FCB11B98-392D-49B4-B069-773979C94514}" presName="Name25" presStyleLbl="parChTrans1D3" presStyleIdx="0" presStyleCnt="2"/>
      <dgm:spPr/>
      <dgm:t>
        <a:bodyPr/>
        <a:lstStyle/>
        <a:p>
          <a:endParaRPr lang="ru-RU"/>
        </a:p>
      </dgm:t>
    </dgm:pt>
    <dgm:pt modelId="{1D8D80EC-1ADA-4EAC-B992-6D72D2E3D363}" type="pres">
      <dgm:prSet presAssocID="{FCB11B98-392D-49B4-B069-773979C94514}" presName="connTx" presStyleLbl="parChTrans1D3" presStyleIdx="0" presStyleCnt="2"/>
      <dgm:spPr/>
      <dgm:t>
        <a:bodyPr/>
        <a:lstStyle/>
        <a:p>
          <a:endParaRPr lang="ru-RU"/>
        </a:p>
      </dgm:t>
    </dgm:pt>
    <dgm:pt modelId="{08F296C3-6170-4074-B1CF-1466CC0F96E8}" type="pres">
      <dgm:prSet presAssocID="{52FC2E26-55C7-4EA3-8464-19CC8CB199EB}" presName="Name30" presStyleCnt="0"/>
      <dgm:spPr/>
    </dgm:pt>
    <dgm:pt modelId="{81875479-C1A7-48DE-B051-461977060025}" type="pres">
      <dgm:prSet presAssocID="{52FC2E26-55C7-4EA3-8464-19CC8CB199EB}" presName="level2Shape" presStyleLbl="node3" presStyleIdx="0" presStyleCnt="2"/>
      <dgm:spPr/>
      <dgm:t>
        <a:bodyPr/>
        <a:lstStyle/>
        <a:p>
          <a:endParaRPr lang="ru-RU"/>
        </a:p>
      </dgm:t>
    </dgm:pt>
    <dgm:pt modelId="{2292BB75-C044-4727-80D1-CF4BDFD66230}" type="pres">
      <dgm:prSet presAssocID="{52FC2E26-55C7-4EA3-8464-19CC8CB199EB}" presName="hierChild3" presStyleCnt="0"/>
      <dgm:spPr/>
    </dgm:pt>
    <dgm:pt modelId="{417F0694-4E72-4044-BE83-1007961794B5}" type="pres">
      <dgm:prSet presAssocID="{AF64506D-EC89-4DC2-A44C-EFE022CB390B}" presName="Name25" presStyleLbl="parChTrans1D2" presStyleIdx="1" presStyleCnt="2"/>
      <dgm:spPr/>
      <dgm:t>
        <a:bodyPr/>
        <a:lstStyle/>
        <a:p>
          <a:endParaRPr lang="ru-RU"/>
        </a:p>
      </dgm:t>
    </dgm:pt>
    <dgm:pt modelId="{D1A636DB-66AE-4324-8508-490C1A0CD035}" type="pres">
      <dgm:prSet presAssocID="{AF64506D-EC89-4DC2-A44C-EFE022CB390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A588D8F-43B6-479F-957A-B5EE0B5D58D2}" type="pres">
      <dgm:prSet presAssocID="{2596912F-EBF4-4FA2-9FD0-CFA5E34F97FC}" presName="Name30" presStyleCnt="0"/>
      <dgm:spPr/>
    </dgm:pt>
    <dgm:pt modelId="{8EAA59B8-E717-4AF7-8E78-B853464F0444}" type="pres">
      <dgm:prSet presAssocID="{2596912F-EBF4-4FA2-9FD0-CFA5E34F97FC}" presName="level2Shape" presStyleLbl="node2" presStyleIdx="1" presStyleCnt="2"/>
      <dgm:spPr/>
      <dgm:t>
        <a:bodyPr/>
        <a:lstStyle/>
        <a:p>
          <a:endParaRPr lang="ru-RU"/>
        </a:p>
      </dgm:t>
    </dgm:pt>
    <dgm:pt modelId="{C634E82B-34C2-425B-9B13-0F433EB86A60}" type="pres">
      <dgm:prSet presAssocID="{2596912F-EBF4-4FA2-9FD0-CFA5E34F97FC}" presName="hierChild3" presStyleCnt="0"/>
      <dgm:spPr/>
    </dgm:pt>
    <dgm:pt modelId="{327A5D0E-19A3-4055-AB09-30759FEBF1B9}" type="pres">
      <dgm:prSet presAssocID="{58130753-6E8F-4C16-A0EE-0DE5097DB4DF}" presName="Name25" presStyleLbl="parChTrans1D3" presStyleIdx="1" presStyleCnt="2"/>
      <dgm:spPr/>
      <dgm:t>
        <a:bodyPr/>
        <a:lstStyle/>
        <a:p>
          <a:endParaRPr lang="ru-RU"/>
        </a:p>
      </dgm:t>
    </dgm:pt>
    <dgm:pt modelId="{3D9BD947-E2FF-4C1C-A7D2-3F9133D215DD}" type="pres">
      <dgm:prSet presAssocID="{58130753-6E8F-4C16-A0EE-0DE5097DB4DF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E804FA9-2201-42C2-9F08-52E7D5849717}" type="pres">
      <dgm:prSet presAssocID="{BB526C7A-BEEE-4370-B1F6-A1FD50FAEF6F}" presName="Name30" presStyleCnt="0"/>
      <dgm:spPr/>
    </dgm:pt>
    <dgm:pt modelId="{EB7C3F6E-4F2A-4AAB-ACAD-FBE8C77B1B92}" type="pres">
      <dgm:prSet presAssocID="{BB526C7A-BEEE-4370-B1F6-A1FD50FAEF6F}" presName="level2Shape" presStyleLbl="node3" presStyleIdx="1" presStyleCnt="2"/>
      <dgm:spPr/>
      <dgm:t>
        <a:bodyPr/>
        <a:lstStyle/>
        <a:p>
          <a:endParaRPr lang="ru-RU"/>
        </a:p>
      </dgm:t>
    </dgm:pt>
    <dgm:pt modelId="{0B888239-0151-443E-BEAE-6472D4C91DBA}" type="pres">
      <dgm:prSet presAssocID="{BB526C7A-BEEE-4370-B1F6-A1FD50FAEF6F}" presName="hierChild3" presStyleCnt="0"/>
      <dgm:spPr/>
    </dgm:pt>
    <dgm:pt modelId="{CECC88F8-06E4-4CDD-A000-DFAF03038D0F}" type="pres">
      <dgm:prSet presAssocID="{B4B4DB5A-7471-48C8-BAF6-AB002D95984E}" presName="bgShapesFlow" presStyleCnt="0"/>
      <dgm:spPr/>
    </dgm:pt>
    <dgm:pt modelId="{018A6D90-6D56-4EA7-8372-8217A73A1920}" type="pres">
      <dgm:prSet presAssocID="{9702C11D-8CEC-4A7B-98EA-377DF2396D67}" presName="rectComp" presStyleCnt="0"/>
      <dgm:spPr/>
    </dgm:pt>
    <dgm:pt modelId="{E91A77F8-C6F0-4828-A4AE-6D477B5F90C6}" type="pres">
      <dgm:prSet presAssocID="{9702C11D-8CEC-4A7B-98EA-377DF2396D67}" presName="bgRect" presStyleLbl="bgShp" presStyleIdx="0" presStyleCnt="3" custScaleX="143019"/>
      <dgm:spPr/>
      <dgm:t>
        <a:bodyPr/>
        <a:lstStyle/>
        <a:p>
          <a:endParaRPr lang="ru-RU"/>
        </a:p>
      </dgm:t>
    </dgm:pt>
    <dgm:pt modelId="{66F45ECF-2716-4AD9-87A0-C92419252B17}" type="pres">
      <dgm:prSet presAssocID="{9702C11D-8CEC-4A7B-98EA-377DF2396D67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8A449-3B5A-4D3B-99CD-957CE5D2424D}" type="pres">
      <dgm:prSet presAssocID="{9702C11D-8CEC-4A7B-98EA-377DF2396D67}" presName="spComp" presStyleCnt="0"/>
      <dgm:spPr/>
    </dgm:pt>
    <dgm:pt modelId="{9A918D45-CDC0-485D-95F8-6E7B61A6E05F}" type="pres">
      <dgm:prSet presAssocID="{9702C11D-8CEC-4A7B-98EA-377DF2396D67}" presName="hSp" presStyleCnt="0"/>
      <dgm:spPr/>
    </dgm:pt>
    <dgm:pt modelId="{0A185D53-DF1C-4DD4-9246-BE1887099569}" type="pres">
      <dgm:prSet presAssocID="{13A4E2DF-AA4D-40F6-AE50-D63C6CE5C33C}" presName="rectComp" presStyleCnt="0"/>
      <dgm:spPr/>
    </dgm:pt>
    <dgm:pt modelId="{AD465944-F976-4396-B3FC-F0E37E65BCEA}" type="pres">
      <dgm:prSet presAssocID="{13A4E2DF-AA4D-40F6-AE50-D63C6CE5C33C}" presName="bgRect" presStyleLbl="bgShp" presStyleIdx="1" presStyleCnt="3"/>
      <dgm:spPr/>
      <dgm:t>
        <a:bodyPr/>
        <a:lstStyle/>
        <a:p>
          <a:endParaRPr lang="ru-RU"/>
        </a:p>
      </dgm:t>
    </dgm:pt>
    <dgm:pt modelId="{03D173CA-F791-4A17-9C0E-44CEC4926B97}" type="pres">
      <dgm:prSet presAssocID="{13A4E2DF-AA4D-40F6-AE50-D63C6CE5C33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C72E0-AC9F-459D-923A-6A70E2AA423B}" type="pres">
      <dgm:prSet presAssocID="{13A4E2DF-AA4D-40F6-AE50-D63C6CE5C33C}" presName="spComp" presStyleCnt="0"/>
      <dgm:spPr/>
    </dgm:pt>
    <dgm:pt modelId="{7E86C99D-E3C3-4464-B67B-ED4A0065AEEA}" type="pres">
      <dgm:prSet presAssocID="{13A4E2DF-AA4D-40F6-AE50-D63C6CE5C33C}" presName="hSp" presStyleCnt="0"/>
      <dgm:spPr/>
    </dgm:pt>
    <dgm:pt modelId="{078A3801-DBC7-4ADB-8730-C62C083607F8}" type="pres">
      <dgm:prSet presAssocID="{90808245-A3D0-4B70-ADE2-29D5AAA09B04}" presName="rectComp" presStyleCnt="0"/>
      <dgm:spPr/>
    </dgm:pt>
    <dgm:pt modelId="{D3A6C25A-14D9-4320-A8B1-6189CA4451B0}" type="pres">
      <dgm:prSet presAssocID="{90808245-A3D0-4B70-ADE2-29D5AAA09B04}" presName="bgRect" presStyleLbl="bgShp" presStyleIdx="2" presStyleCnt="3"/>
      <dgm:spPr/>
      <dgm:t>
        <a:bodyPr/>
        <a:lstStyle/>
        <a:p>
          <a:endParaRPr lang="ru-RU"/>
        </a:p>
      </dgm:t>
    </dgm:pt>
    <dgm:pt modelId="{1393B167-0469-412D-90AA-9D9A8285B2A7}" type="pres">
      <dgm:prSet presAssocID="{90808245-A3D0-4B70-ADE2-29D5AAA09B0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D251FD-A07B-4BCD-8835-077E72488EC8}" type="presOf" srcId="{90808245-A3D0-4B70-ADE2-29D5AAA09B04}" destId="{1393B167-0469-412D-90AA-9D9A8285B2A7}" srcOrd="1" destOrd="0" presId="urn:microsoft.com/office/officeart/2005/8/layout/hierarchy5"/>
    <dgm:cxn modelId="{25EE4724-E352-4406-871A-F8278E65FC81}" type="presOf" srcId="{FCB11B98-392D-49B4-B069-773979C94514}" destId="{1D8D80EC-1ADA-4EAC-B992-6D72D2E3D363}" srcOrd="1" destOrd="0" presId="urn:microsoft.com/office/officeart/2005/8/layout/hierarchy5"/>
    <dgm:cxn modelId="{32A7317A-058A-4343-9240-7F3CF9236BE4}" type="presOf" srcId="{90808245-A3D0-4B70-ADE2-29D5AAA09B04}" destId="{D3A6C25A-14D9-4320-A8B1-6189CA4451B0}" srcOrd="0" destOrd="0" presId="urn:microsoft.com/office/officeart/2005/8/layout/hierarchy5"/>
    <dgm:cxn modelId="{6EC27331-927F-47CE-B0B9-C38CC9D73F22}" type="presOf" srcId="{63BF85DB-91D8-409A-9234-B364E4BD9577}" destId="{54E1CF9B-D5A4-459D-B5EF-E933D38A3ABE}" srcOrd="0" destOrd="0" presId="urn:microsoft.com/office/officeart/2005/8/layout/hierarchy5"/>
    <dgm:cxn modelId="{5DE8B35D-36F4-42FC-9275-446B35900EB4}" type="presOf" srcId="{9702C11D-8CEC-4A7B-98EA-377DF2396D67}" destId="{E91A77F8-C6F0-4828-A4AE-6D477B5F90C6}" srcOrd="0" destOrd="0" presId="urn:microsoft.com/office/officeart/2005/8/layout/hierarchy5"/>
    <dgm:cxn modelId="{204A8DB5-F295-4CAD-8137-B9413865979D}" srcId="{B4B4DB5A-7471-48C8-BAF6-AB002D95984E}" destId="{BB3D3EE3-DD6D-45C3-9F6C-B8005FF8B507}" srcOrd="0" destOrd="0" parTransId="{A6DA5E21-50BE-4128-8B54-9C10C9504801}" sibTransId="{78687111-43DF-426C-BF40-001AE1730F1A}"/>
    <dgm:cxn modelId="{F5701125-0857-4106-934E-0B275720A523}" type="presOf" srcId="{B4B4DB5A-7471-48C8-BAF6-AB002D95984E}" destId="{A5204A24-E866-4DC6-B132-D32CAD590AEE}" srcOrd="0" destOrd="0" presId="urn:microsoft.com/office/officeart/2005/8/layout/hierarchy5"/>
    <dgm:cxn modelId="{5E206E5B-4480-427A-848A-F794313B2171}" type="presOf" srcId="{D8637DB3-4DC6-4FD3-88EC-38DC23EA6DDC}" destId="{FD32AB71-F00D-42B8-8064-61DE6B24BA1B}" srcOrd="0" destOrd="0" presId="urn:microsoft.com/office/officeart/2005/8/layout/hierarchy5"/>
    <dgm:cxn modelId="{A998D58A-D026-4EFA-AFC7-84593FC20A1F}" type="presOf" srcId="{AF64506D-EC89-4DC2-A44C-EFE022CB390B}" destId="{417F0694-4E72-4044-BE83-1007961794B5}" srcOrd="0" destOrd="0" presId="urn:microsoft.com/office/officeart/2005/8/layout/hierarchy5"/>
    <dgm:cxn modelId="{D10573BD-6DD5-40F0-A192-A4FFC6F50DE0}" srcId="{B4B4DB5A-7471-48C8-BAF6-AB002D95984E}" destId="{90808245-A3D0-4B70-ADE2-29D5AAA09B04}" srcOrd="3" destOrd="0" parTransId="{B617B336-F770-4A82-B1AB-C17E393E9775}" sibTransId="{FEF9579D-684E-487D-A4F2-BA835812DB5B}"/>
    <dgm:cxn modelId="{EFF2C070-4A94-4DBB-894A-5458FEB83814}" type="presOf" srcId="{FCB11B98-392D-49B4-B069-773979C94514}" destId="{1079F328-DC34-4B2C-8B3F-334C10485410}" srcOrd="0" destOrd="0" presId="urn:microsoft.com/office/officeart/2005/8/layout/hierarchy5"/>
    <dgm:cxn modelId="{0DE5369F-6767-45EF-868C-5D324F809C7F}" type="presOf" srcId="{52FC2E26-55C7-4EA3-8464-19CC8CB199EB}" destId="{81875479-C1A7-48DE-B051-461977060025}" srcOrd="0" destOrd="0" presId="urn:microsoft.com/office/officeart/2005/8/layout/hierarchy5"/>
    <dgm:cxn modelId="{2C0DDDEE-121B-43D5-B163-61EE900E0809}" type="presOf" srcId="{BB526C7A-BEEE-4370-B1F6-A1FD50FAEF6F}" destId="{EB7C3F6E-4F2A-4AAB-ACAD-FBE8C77B1B92}" srcOrd="0" destOrd="0" presId="urn:microsoft.com/office/officeart/2005/8/layout/hierarchy5"/>
    <dgm:cxn modelId="{71A5D9A7-C3B9-4450-A9DE-A0A6BFCDB0B8}" srcId="{2596912F-EBF4-4FA2-9FD0-CFA5E34F97FC}" destId="{BB526C7A-BEEE-4370-B1F6-A1FD50FAEF6F}" srcOrd="0" destOrd="0" parTransId="{58130753-6E8F-4C16-A0EE-0DE5097DB4DF}" sibTransId="{9D637115-9FE5-4D92-B677-ECF69239E35A}"/>
    <dgm:cxn modelId="{46C1BB2E-DF72-42B4-B6D8-C808781F4D92}" type="presOf" srcId="{2596912F-EBF4-4FA2-9FD0-CFA5E34F97FC}" destId="{8EAA59B8-E717-4AF7-8E78-B853464F0444}" srcOrd="0" destOrd="0" presId="urn:microsoft.com/office/officeart/2005/8/layout/hierarchy5"/>
    <dgm:cxn modelId="{D344CB09-7B09-49BF-914D-9376C3074417}" srcId="{B4B4DB5A-7471-48C8-BAF6-AB002D95984E}" destId="{9702C11D-8CEC-4A7B-98EA-377DF2396D67}" srcOrd="1" destOrd="0" parTransId="{B937EA08-B8F8-4F46-ABBA-D9D9C6A563EA}" sibTransId="{86465492-326B-44D8-92B4-466CB9396616}"/>
    <dgm:cxn modelId="{AABA7F9B-2862-4A4E-B4B6-984B6160B4CE}" type="presOf" srcId="{58130753-6E8F-4C16-A0EE-0DE5097DB4DF}" destId="{327A5D0E-19A3-4055-AB09-30759FEBF1B9}" srcOrd="0" destOrd="0" presId="urn:microsoft.com/office/officeart/2005/8/layout/hierarchy5"/>
    <dgm:cxn modelId="{BB384F34-4C21-4FF4-9B53-C118F96F5E17}" srcId="{BB3D3EE3-DD6D-45C3-9F6C-B8005FF8B507}" destId="{2596912F-EBF4-4FA2-9FD0-CFA5E34F97FC}" srcOrd="1" destOrd="0" parTransId="{AF64506D-EC89-4DC2-A44C-EFE022CB390B}" sibTransId="{0FC17D51-0EEE-4423-AC8E-6AEEB832D9F3}"/>
    <dgm:cxn modelId="{CCCCEE84-5F6A-4357-A78B-2319ACB38B6B}" srcId="{BB3D3EE3-DD6D-45C3-9F6C-B8005FF8B507}" destId="{D8637DB3-4DC6-4FD3-88EC-38DC23EA6DDC}" srcOrd="0" destOrd="0" parTransId="{63BF85DB-91D8-409A-9234-B364E4BD9577}" sibTransId="{12C789E2-AC72-441E-A10A-1E414DFC95F5}"/>
    <dgm:cxn modelId="{9E77C67E-70FC-405D-831C-9AED252AA600}" type="presOf" srcId="{58130753-6E8F-4C16-A0EE-0DE5097DB4DF}" destId="{3D9BD947-E2FF-4C1C-A7D2-3F9133D215DD}" srcOrd="1" destOrd="0" presId="urn:microsoft.com/office/officeart/2005/8/layout/hierarchy5"/>
    <dgm:cxn modelId="{6D1C4802-6D72-4076-8F94-0652C16508E8}" type="presOf" srcId="{9702C11D-8CEC-4A7B-98EA-377DF2396D67}" destId="{66F45ECF-2716-4AD9-87A0-C92419252B17}" srcOrd="1" destOrd="0" presId="urn:microsoft.com/office/officeart/2005/8/layout/hierarchy5"/>
    <dgm:cxn modelId="{6C84CFCC-BC96-4C4B-A737-82863042CE88}" type="presOf" srcId="{BB3D3EE3-DD6D-45C3-9F6C-B8005FF8B507}" destId="{31959EA2-F41D-4364-96B0-64DE8D96B545}" srcOrd="0" destOrd="0" presId="urn:microsoft.com/office/officeart/2005/8/layout/hierarchy5"/>
    <dgm:cxn modelId="{B012CD0F-B00C-446B-A870-D84B7B3BCDCE}" type="presOf" srcId="{AF64506D-EC89-4DC2-A44C-EFE022CB390B}" destId="{D1A636DB-66AE-4324-8508-490C1A0CD035}" srcOrd="1" destOrd="0" presId="urn:microsoft.com/office/officeart/2005/8/layout/hierarchy5"/>
    <dgm:cxn modelId="{B01F1AE0-B032-4997-860E-F1644610A3FF}" type="presOf" srcId="{63BF85DB-91D8-409A-9234-B364E4BD9577}" destId="{E4ECE37D-3686-4A7A-A263-B35AA274896B}" srcOrd="1" destOrd="0" presId="urn:microsoft.com/office/officeart/2005/8/layout/hierarchy5"/>
    <dgm:cxn modelId="{F041F238-3F20-4448-AADA-D9B559068DFE}" srcId="{D8637DB3-4DC6-4FD3-88EC-38DC23EA6DDC}" destId="{52FC2E26-55C7-4EA3-8464-19CC8CB199EB}" srcOrd="0" destOrd="0" parTransId="{FCB11B98-392D-49B4-B069-773979C94514}" sibTransId="{76ECC7B2-A62E-454B-9DA5-24291AAF0AE2}"/>
    <dgm:cxn modelId="{127690A9-2CF8-4E41-A4A8-48915D55192B}" srcId="{B4B4DB5A-7471-48C8-BAF6-AB002D95984E}" destId="{13A4E2DF-AA4D-40F6-AE50-D63C6CE5C33C}" srcOrd="2" destOrd="0" parTransId="{CFF85D60-CA6A-43E4-BE06-90B31FFC5B80}" sibTransId="{3667F823-2189-45CB-BD53-178A7AA4FF34}"/>
    <dgm:cxn modelId="{90E90CC0-F8FA-4056-BB63-9AE68BE2A522}" type="presOf" srcId="{13A4E2DF-AA4D-40F6-AE50-D63C6CE5C33C}" destId="{AD465944-F976-4396-B3FC-F0E37E65BCEA}" srcOrd="0" destOrd="0" presId="urn:microsoft.com/office/officeart/2005/8/layout/hierarchy5"/>
    <dgm:cxn modelId="{DE9D4735-A04B-4557-9A66-BB1136E8561C}" type="presOf" srcId="{13A4E2DF-AA4D-40F6-AE50-D63C6CE5C33C}" destId="{03D173CA-F791-4A17-9C0E-44CEC4926B97}" srcOrd="1" destOrd="0" presId="urn:microsoft.com/office/officeart/2005/8/layout/hierarchy5"/>
    <dgm:cxn modelId="{95E8478E-8741-451B-B216-467D0ABD8E36}" type="presParOf" srcId="{A5204A24-E866-4DC6-B132-D32CAD590AEE}" destId="{DBDCB952-B8A7-4BDA-9B0B-01E3997D5CA6}" srcOrd="0" destOrd="0" presId="urn:microsoft.com/office/officeart/2005/8/layout/hierarchy5"/>
    <dgm:cxn modelId="{95DD3529-A43A-423E-9B0D-03D859F32900}" type="presParOf" srcId="{DBDCB952-B8A7-4BDA-9B0B-01E3997D5CA6}" destId="{CEE87ABB-1CAF-4ACB-B5BE-8BB54E4D58EE}" srcOrd="0" destOrd="0" presId="urn:microsoft.com/office/officeart/2005/8/layout/hierarchy5"/>
    <dgm:cxn modelId="{03CA1A5B-2320-40CE-B268-4B3EE9BC9EA8}" type="presParOf" srcId="{DBDCB952-B8A7-4BDA-9B0B-01E3997D5CA6}" destId="{C1ABFFED-0EF7-4351-9A88-E286D11ED9FD}" srcOrd="1" destOrd="0" presId="urn:microsoft.com/office/officeart/2005/8/layout/hierarchy5"/>
    <dgm:cxn modelId="{7EACC4E1-ACCF-495E-8D16-570CBB2963CB}" type="presParOf" srcId="{C1ABFFED-0EF7-4351-9A88-E286D11ED9FD}" destId="{21DEE946-4D76-4EB5-990F-CC4E57B0A37C}" srcOrd="0" destOrd="0" presId="urn:microsoft.com/office/officeart/2005/8/layout/hierarchy5"/>
    <dgm:cxn modelId="{32AAB991-3142-4467-9B81-4557004FD802}" type="presParOf" srcId="{21DEE946-4D76-4EB5-990F-CC4E57B0A37C}" destId="{31959EA2-F41D-4364-96B0-64DE8D96B545}" srcOrd="0" destOrd="0" presId="urn:microsoft.com/office/officeart/2005/8/layout/hierarchy5"/>
    <dgm:cxn modelId="{1A05B253-E903-4B96-B79A-ACB269968578}" type="presParOf" srcId="{21DEE946-4D76-4EB5-990F-CC4E57B0A37C}" destId="{44AD9C80-698B-409B-8FF8-945645D24D85}" srcOrd="1" destOrd="0" presId="urn:microsoft.com/office/officeart/2005/8/layout/hierarchy5"/>
    <dgm:cxn modelId="{B17E76AE-7391-42F0-86A6-8336FD9DDBCB}" type="presParOf" srcId="{44AD9C80-698B-409B-8FF8-945645D24D85}" destId="{54E1CF9B-D5A4-459D-B5EF-E933D38A3ABE}" srcOrd="0" destOrd="0" presId="urn:microsoft.com/office/officeart/2005/8/layout/hierarchy5"/>
    <dgm:cxn modelId="{CABD01E3-7D7E-4FB2-9B78-F95626528B63}" type="presParOf" srcId="{54E1CF9B-D5A4-459D-B5EF-E933D38A3ABE}" destId="{E4ECE37D-3686-4A7A-A263-B35AA274896B}" srcOrd="0" destOrd="0" presId="urn:microsoft.com/office/officeart/2005/8/layout/hierarchy5"/>
    <dgm:cxn modelId="{C3AD2D67-5B1B-4C05-A20B-D9126D11364D}" type="presParOf" srcId="{44AD9C80-698B-409B-8FF8-945645D24D85}" destId="{610C04B4-03A0-4871-91BD-17D0F0DBEC4A}" srcOrd="1" destOrd="0" presId="urn:microsoft.com/office/officeart/2005/8/layout/hierarchy5"/>
    <dgm:cxn modelId="{662B92BC-657F-4055-B460-419737923E50}" type="presParOf" srcId="{610C04B4-03A0-4871-91BD-17D0F0DBEC4A}" destId="{FD32AB71-F00D-42B8-8064-61DE6B24BA1B}" srcOrd="0" destOrd="0" presId="urn:microsoft.com/office/officeart/2005/8/layout/hierarchy5"/>
    <dgm:cxn modelId="{27B5AD59-E48C-4288-8BCA-5A240E534D48}" type="presParOf" srcId="{610C04B4-03A0-4871-91BD-17D0F0DBEC4A}" destId="{EF8F17F9-B022-4892-983D-2CA9FB8C9EFD}" srcOrd="1" destOrd="0" presId="urn:microsoft.com/office/officeart/2005/8/layout/hierarchy5"/>
    <dgm:cxn modelId="{D6DDCBC4-8504-458D-A83A-3C9C5AC631D8}" type="presParOf" srcId="{EF8F17F9-B022-4892-983D-2CA9FB8C9EFD}" destId="{1079F328-DC34-4B2C-8B3F-334C10485410}" srcOrd="0" destOrd="0" presId="urn:microsoft.com/office/officeart/2005/8/layout/hierarchy5"/>
    <dgm:cxn modelId="{90E18759-A12A-43FC-9BA1-71016DB69663}" type="presParOf" srcId="{1079F328-DC34-4B2C-8B3F-334C10485410}" destId="{1D8D80EC-1ADA-4EAC-B992-6D72D2E3D363}" srcOrd="0" destOrd="0" presId="urn:microsoft.com/office/officeart/2005/8/layout/hierarchy5"/>
    <dgm:cxn modelId="{01D0232F-995B-48ED-BA1C-D889A5980475}" type="presParOf" srcId="{EF8F17F9-B022-4892-983D-2CA9FB8C9EFD}" destId="{08F296C3-6170-4074-B1CF-1466CC0F96E8}" srcOrd="1" destOrd="0" presId="urn:microsoft.com/office/officeart/2005/8/layout/hierarchy5"/>
    <dgm:cxn modelId="{4939A5D1-ABE9-404C-8594-DE10ECB5CCDE}" type="presParOf" srcId="{08F296C3-6170-4074-B1CF-1466CC0F96E8}" destId="{81875479-C1A7-48DE-B051-461977060025}" srcOrd="0" destOrd="0" presId="urn:microsoft.com/office/officeart/2005/8/layout/hierarchy5"/>
    <dgm:cxn modelId="{E7718824-A3D2-4D2A-8DA5-4504764D337F}" type="presParOf" srcId="{08F296C3-6170-4074-B1CF-1466CC0F96E8}" destId="{2292BB75-C044-4727-80D1-CF4BDFD66230}" srcOrd="1" destOrd="0" presId="urn:microsoft.com/office/officeart/2005/8/layout/hierarchy5"/>
    <dgm:cxn modelId="{3287DBA9-0596-4EF5-98CA-B79AD4174B1C}" type="presParOf" srcId="{44AD9C80-698B-409B-8FF8-945645D24D85}" destId="{417F0694-4E72-4044-BE83-1007961794B5}" srcOrd="2" destOrd="0" presId="urn:microsoft.com/office/officeart/2005/8/layout/hierarchy5"/>
    <dgm:cxn modelId="{6428B619-FD44-49A4-809C-53A8402F8B63}" type="presParOf" srcId="{417F0694-4E72-4044-BE83-1007961794B5}" destId="{D1A636DB-66AE-4324-8508-490C1A0CD035}" srcOrd="0" destOrd="0" presId="urn:microsoft.com/office/officeart/2005/8/layout/hierarchy5"/>
    <dgm:cxn modelId="{CE5A53F2-B1BB-4A24-877A-3F2E9BCBB21B}" type="presParOf" srcId="{44AD9C80-698B-409B-8FF8-945645D24D85}" destId="{6A588D8F-43B6-479F-957A-B5EE0B5D58D2}" srcOrd="3" destOrd="0" presId="urn:microsoft.com/office/officeart/2005/8/layout/hierarchy5"/>
    <dgm:cxn modelId="{0E6343A3-8FE6-43F1-997D-53420A6D9598}" type="presParOf" srcId="{6A588D8F-43B6-479F-957A-B5EE0B5D58D2}" destId="{8EAA59B8-E717-4AF7-8E78-B853464F0444}" srcOrd="0" destOrd="0" presId="urn:microsoft.com/office/officeart/2005/8/layout/hierarchy5"/>
    <dgm:cxn modelId="{40B627F1-FE4C-4403-9DCC-1075161962F8}" type="presParOf" srcId="{6A588D8F-43B6-479F-957A-B5EE0B5D58D2}" destId="{C634E82B-34C2-425B-9B13-0F433EB86A60}" srcOrd="1" destOrd="0" presId="urn:microsoft.com/office/officeart/2005/8/layout/hierarchy5"/>
    <dgm:cxn modelId="{DD9A048B-FFA0-4180-8A69-75B613B77615}" type="presParOf" srcId="{C634E82B-34C2-425B-9B13-0F433EB86A60}" destId="{327A5D0E-19A3-4055-AB09-30759FEBF1B9}" srcOrd="0" destOrd="0" presId="urn:microsoft.com/office/officeart/2005/8/layout/hierarchy5"/>
    <dgm:cxn modelId="{F01FF9F3-931D-4DD6-A7AF-C7746AFD0CD1}" type="presParOf" srcId="{327A5D0E-19A3-4055-AB09-30759FEBF1B9}" destId="{3D9BD947-E2FF-4C1C-A7D2-3F9133D215DD}" srcOrd="0" destOrd="0" presId="urn:microsoft.com/office/officeart/2005/8/layout/hierarchy5"/>
    <dgm:cxn modelId="{AF5BC5D2-7993-4E97-AA4F-DDC8BEFC2171}" type="presParOf" srcId="{C634E82B-34C2-425B-9B13-0F433EB86A60}" destId="{1E804FA9-2201-42C2-9F08-52E7D5849717}" srcOrd="1" destOrd="0" presId="urn:microsoft.com/office/officeart/2005/8/layout/hierarchy5"/>
    <dgm:cxn modelId="{2229C820-E1DF-4DD1-AB7A-C7AF44B4A159}" type="presParOf" srcId="{1E804FA9-2201-42C2-9F08-52E7D5849717}" destId="{EB7C3F6E-4F2A-4AAB-ACAD-FBE8C77B1B92}" srcOrd="0" destOrd="0" presId="urn:microsoft.com/office/officeart/2005/8/layout/hierarchy5"/>
    <dgm:cxn modelId="{00EF2640-18D4-425B-9688-CDFE0A0AA3BD}" type="presParOf" srcId="{1E804FA9-2201-42C2-9F08-52E7D5849717}" destId="{0B888239-0151-443E-BEAE-6472D4C91DBA}" srcOrd="1" destOrd="0" presId="urn:microsoft.com/office/officeart/2005/8/layout/hierarchy5"/>
    <dgm:cxn modelId="{6099FF34-31E6-4B63-A720-ADA9655FDC35}" type="presParOf" srcId="{A5204A24-E866-4DC6-B132-D32CAD590AEE}" destId="{CECC88F8-06E4-4CDD-A000-DFAF03038D0F}" srcOrd="1" destOrd="0" presId="urn:microsoft.com/office/officeart/2005/8/layout/hierarchy5"/>
    <dgm:cxn modelId="{9ED6DFAF-0AE5-430E-BA7E-07132C263B2A}" type="presParOf" srcId="{CECC88F8-06E4-4CDD-A000-DFAF03038D0F}" destId="{018A6D90-6D56-4EA7-8372-8217A73A1920}" srcOrd="0" destOrd="0" presId="urn:microsoft.com/office/officeart/2005/8/layout/hierarchy5"/>
    <dgm:cxn modelId="{0EA018FB-99A3-46F2-BB38-A5804916BB29}" type="presParOf" srcId="{018A6D90-6D56-4EA7-8372-8217A73A1920}" destId="{E91A77F8-C6F0-4828-A4AE-6D477B5F90C6}" srcOrd="0" destOrd="0" presId="urn:microsoft.com/office/officeart/2005/8/layout/hierarchy5"/>
    <dgm:cxn modelId="{42AAA791-BBB8-496A-9105-41FA1014CC64}" type="presParOf" srcId="{018A6D90-6D56-4EA7-8372-8217A73A1920}" destId="{66F45ECF-2716-4AD9-87A0-C92419252B17}" srcOrd="1" destOrd="0" presId="urn:microsoft.com/office/officeart/2005/8/layout/hierarchy5"/>
    <dgm:cxn modelId="{40270675-6A0D-43CC-BF4D-86AD47AE7E4F}" type="presParOf" srcId="{CECC88F8-06E4-4CDD-A000-DFAF03038D0F}" destId="{CAC8A449-3B5A-4D3B-99CD-957CE5D2424D}" srcOrd="1" destOrd="0" presId="urn:microsoft.com/office/officeart/2005/8/layout/hierarchy5"/>
    <dgm:cxn modelId="{D1A47786-B7AA-48BE-8D82-96FD56430FE9}" type="presParOf" srcId="{CAC8A449-3B5A-4D3B-99CD-957CE5D2424D}" destId="{9A918D45-CDC0-485D-95F8-6E7B61A6E05F}" srcOrd="0" destOrd="0" presId="urn:microsoft.com/office/officeart/2005/8/layout/hierarchy5"/>
    <dgm:cxn modelId="{4F330D09-BC5F-42F2-8E59-08A8C9019EA7}" type="presParOf" srcId="{CECC88F8-06E4-4CDD-A000-DFAF03038D0F}" destId="{0A185D53-DF1C-4DD4-9246-BE1887099569}" srcOrd="2" destOrd="0" presId="urn:microsoft.com/office/officeart/2005/8/layout/hierarchy5"/>
    <dgm:cxn modelId="{AA2ED17A-8080-4B40-9E65-362755B8D5EA}" type="presParOf" srcId="{0A185D53-DF1C-4DD4-9246-BE1887099569}" destId="{AD465944-F976-4396-B3FC-F0E37E65BCEA}" srcOrd="0" destOrd="0" presId="urn:microsoft.com/office/officeart/2005/8/layout/hierarchy5"/>
    <dgm:cxn modelId="{A3D8F07A-6D29-4C38-9A9D-2340DE354EE7}" type="presParOf" srcId="{0A185D53-DF1C-4DD4-9246-BE1887099569}" destId="{03D173CA-F791-4A17-9C0E-44CEC4926B97}" srcOrd="1" destOrd="0" presId="urn:microsoft.com/office/officeart/2005/8/layout/hierarchy5"/>
    <dgm:cxn modelId="{9FE5453E-1DC4-4767-A7BF-B791BB91F65C}" type="presParOf" srcId="{CECC88F8-06E4-4CDD-A000-DFAF03038D0F}" destId="{CEEC72E0-AC9F-459D-923A-6A70E2AA423B}" srcOrd="3" destOrd="0" presId="urn:microsoft.com/office/officeart/2005/8/layout/hierarchy5"/>
    <dgm:cxn modelId="{F3E845B6-8486-43DF-8343-CE6AFD2E4AB7}" type="presParOf" srcId="{CEEC72E0-AC9F-459D-923A-6A70E2AA423B}" destId="{7E86C99D-E3C3-4464-B67B-ED4A0065AEEA}" srcOrd="0" destOrd="0" presId="urn:microsoft.com/office/officeart/2005/8/layout/hierarchy5"/>
    <dgm:cxn modelId="{CED738D0-869F-47B0-9109-7D7AA5A0AE1C}" type="presParOf" srcId="{CECC88F8-06E4-4CDD-A000-DFAF03038D0F}" destId="{078A3801-DBC7-4ADB-8730-C62C083607F8}" srcOrd="4" destOrd="0" presId="urn:microsoft.com/office/officeart/2005/8/layout/hierarchy5"/>
    <dgm:cxn modelId="{1B383BED-EAF2-46C8-8FB7-B7907E0F1404}" type="presParOf" srcId="{078A3801-DBC7-4ADB-8730-C62C083607F8}" destId="{D3A6C25A-14D9-4320-A8B1-6189CA4451B0}" srcOrd="0" destOrd="0" presId="urn:microsoft.com/office/officeart/2005/8/layout/hierarchy5"/>
    <dgm:cxn modelId="{FB750423-111E-4D4D-A4CC-8A41ADD64658}" type="presParOf" srcId="{078A3801-DBC7-4ADB-8730-C62C083607F8}" destId="{1393B167-0469-412D-90AA-9D9A8285B2A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772107-4869-4277-943F-4A3A7C2177C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1700F-DE9A-4AEA-A8D0-9C7B2FDC9CC8}">
      <dgm:prSet phldrT="[Текст]" custT="1"/>
      <dgm:spPr/>
      <dgm:t>
        <a:bodyPr/>
        <a:lstStyle/>
        <a:p>
          <a:r>
            <a:rPr lang="ru-RU" sz="1100" dirty="0" smtClean="0"/>
            <a:t>Организации и индивидуальные предприниматели</a:t>
          </a:r>
          <a:endParaRPr lang="ru-RU" sz="1100" dirty="0"/>
        </a:p>
      </dgm:t>
    </dgm:pt>
    <dgm:pt modelId="{C2672E40-7485-4EC9-9128-28E7CA79E4AB}" type="parTrans" cxnId="{622CB4DB-359B-4560-8EC3-42DA3FE40F66}">
      <dgm:prSet/>
      <dgm:spPr/>
      <dgm:t>
        <a:bodyPr/>
        <a:lstStyle/>
        <a:p>
          <a:endParaRPr lang="ru-RU"/>
        </a:p>
      </dgm:t>
    </dgm:pt>
    <dgm:pt modelId="{39F483D1-6A34-421B-B275-EAC193837019}" type="sibTrans" cxnId="{622CB4DB-359B-4560-8EC3-42DA3FE40F66}">
      <dgm:prSet/>
      <dgm:spPr/>
      <dgm:t>
        <a:bodyPr/>
        <a:lstStyle/>
        <a:p>
          <a:endParaRPr lang="ru-RU"/>
        </a:p>
      </dgm:t>
    </dgm:pt>
    <dgm:pt modelId="{35EFA8DB-6A5A-4EF2-BD0F-7C793D39F2DE}">
      <dgm:prSet phldrT="[Текст]" custT="1"/>
      <dgm:spPr/>
      <dgm:t>
        <a:bodyPr/>
        <a:lstStyle/>
        <a:p>
          <a:r>
            <a:rPr lang="ru-RU" sz="1100" dirty="0" smtClean="0"/>
            <a:t>При осуществлении расчета – определение расчетов дано в законе</a:t>
          </a:r>
          <a:endParaRPr lang="ru-RU" sz="1100" dirty="0"/>
        </a:p>
      </dgm:t>
    </dgm:pt>
    <dgm:pt modelId="{B9C9D3FF-D6EE-49F0-AB4D-828F4354EE02}" type="parTrans" cxnId="{923C338B-CA9E-4644-9ED2-459D9C804239}">
      <dgm:prSet/>
      <dgm:spPr/>
      <dgm:t>
        <a:bodyPr/>
        <a:lstStyle/>
        <a:p>
          <a:endParaRPr lang="ru-RU"/>
        </a:p>
      </dgm:t>
    </dgm:pt>
    <dgm:pt modelId="{FDBD097A-81ED-484E-B6FD-8F253ED7633A}" type="sibTrans" cxnId="{923C338B-CA9E-4644-9ED2-459D9C804239}">
      <dgm:prSet/>
      <dgm:spPr/>
      <dgm:t>
        <a:bodyPr/>
        <a:lstStyle/>
        <a:p>
          <a:endParaRPr lang="ru-RU"/>
        </a:p>
      </dgm:t>
    </dgm:pt>
    <dgm:pt modelId="{80A256E3-7743-495E-9AA9-3B645FE1A579}">
      <dgm:prSet phldrT="[Текст]" custT="1"/>
      <dgm:spPr/>
      <dgm:t>
        <a:bodyPr/>
        <a:lstStyle/>
        <a:p>
          <a:r>
            <a:rPr lang="ru-RU" sz="1100" dirty="0" smtClean="0"/>
            <a:t>Печатается и выдается покупателю кассовый чек или бланк строгой отчетности</a:t>
          </a:r>
          <a:endParaRPr lang="ru-RU" sz="1100" dirty="0"/>
        </a:p>
      </dgm:t>
    </dgm:pt>
    <dgm:pt modelId="{A7383103-C59B-4336-84EA-7888A38179F5}" type="parTrans" cxnId="{3621F82E-92E1-43AD-B918-91098C4994AA}">
      <dgm:prSet/>
      <dgm:spPr/>
      <dgm:t>
        <a:bodyPr/>
        <a:lstStyle/>
        <a:p>
          <a:endParaRPr lang="ru-RU"/>
        </a:p>
      </dgm:t>
    </dgm:pt>
    <dgm:pt modelId="{2D951584-7FFD-4C0A-A2BF-31C6705B8C4A}" type="sibTrans" cxnId="{3621F82E-92E1-43AD-B918-91098C4994AA}">
      <dgm:prSet/>
      <dgm:spPr/>
      <dgm:t>
        <a:bodyPr/>
        <a:lstStyle/>
        <a:p>
          <a:endParaRPr lang="ru-RU"/>
        </a:p>
      </dgm:t>
    </dgm:pt>
    <dgm:pt modelId="{D5CB65F1-ED5C-4779-A735-1462B4AA3CF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Направляется покупателю кассовый чек или бланк строгой отчетности в электронной форме</a:t>
          </a:r>
          <a:endParaRPr lang="ru-RU" sz="1100" dirty="0"/>
        </a:p>
      </dgm:t>
    </dgm:pt>
    <dgm:pt modelId="{F5280E92-051D-4A3C-B5BE-7CA04BB56A49}" type="parTrans" cxnId="{EE271E57-7ACE-4DC3-B53B-ABBB7E2F3F17}">
      <dgm:prSet/>
      <dgm:spPr/>
      <dgm:t>
        <a:bodyPr/>
        <a:lstStyle/>
        <a:p>
          <a:endParaRPr lang="ru-RU"/>
        </a:p>
      </dgm:t>
    </dgm:pt>
    <dgm:pt modelId="{DEC19D22-E7E2-4127-8E29-9D17A4265A8B}" type="sibTrans" cxnId="{EE271E57-7ACE-4DC3-B53B-ABBB7E2F3F17}">
      <dgm:prSet/>
      <dgm:spPr/>
      <dgm:t>
        <a:bodyPr/>
        <a:lstStyle/>
        <a:p>
          <a:endParaRPr lang="ru-RU"/>
        </a:p>
      </dgm:t>
    </dgm:pt>
    <dgm:pt modelId="{5EC9D88A-3142-471F-93B6-8AC372E97707}">
      <dgm:prSet phldrT="[Текст]"/>
      <dgm:spPr/>
      <dgm:t>
        <a:bodyPr/>
        <a:lstStyle/>
        <a:p>
          <a:r>
            <a:rPr lang="ru-RU" dirty="0" smtClean="0"/>
            <a:t>Кто</a:t>
          </a:r>
          <a:endParaRPr lang="ru-RU" dirty="0"/>
        </a:p>
      </dgm:t>
    </dgm:pt>
    <dgm:pt modelId="{FBA6FFA9-CD43-4FAA-BA4D-B4DFFF490AE4}" type="parTrans" cxnId="{0872E2CE-CF13-43D4-B297-DF92B28C19D7}">
      <dgm:prSet/>
      <dgm:spPr/>
      <dgm:t>
        <a:bodyPr/>
        <a:lstStyle/>
        <a:p>
          <a:endParaRPr lang="ru-RU"/>
        </a:p>
      </dgm:t>
    </dgm:pt>
    <dgm:pt modelId="{B364EA5B-8456-401E-A5CE-02BA67446B2C}" type="sibTrans" cxnId="{0872E2CE-CF13-43D4-B297-DF92B28C19D7}">
      <dgm:prSet/>
      <dgm:spPr/>
      <dgm:t>
        <a:bodyPr/>
        <a:lstStyle/>
        <a:p>
          <a:endParaRPr lang="ru-RU"/>
        </a:p>
      </dgm:t>
    </dgm:pt>
    <dgm:pt modelId="{03AD971A-477F-4041-B24A-BB842AF45B4E}">
      <dgm:prSet phldrT="[Текст]"/>
      <dgm:spPr/>
      <dgm:t>
        <a:bodyPr/>
        <a:lstStyle/>
        <a:p>
          <a:r>
            <a:rPr lang="ru-RU" dirty="0" smtClean="0"/>
            <a:t>Когда</a:t>
          </a:r>
          <a:endParaRPr lang="ru-RU" dirty="0"/>
        </a:p>
      </dgm:t>
    </dgm:pt>
    <dgm:pt modelId="{26501361-68A5-4669-BBF2-CB4B33FD674D}" type="parTrans" cxnId="{7D047FE0-F21D-4206-8896-193CF1253CEB}">
      <dgm:prSet/>
      <dgm:spPr/>
      <dgm:t>
        <a:bodyPr/>
        <a:lstStyle/>
        <a:p>
          <a:endParaRPr lang="ru-RU"/>
        </a:p>
      </dgm:t>
    </dgm:pt>
    <dgm:pt modelId="{1BE01DCC-FCB2-460F-9FF1-578421EBA6FA}" type="sibTrans" cxnId="{7D047FE0-F21D-4206-8896-193CF1253CEB}">
      <dgm:prSet/>
      <dgm:spPr/>
      <dgm:t>
        <a:bodyPr/>
        <a:lstStyle/>
        <a:p>
          <a:endParaRPr lang="ru-RU"/>
        </a:p>
      </dgm:t>
    </dgm:pt>
    <dgm:pt modelId="{3EF58464-C023-4E48-9C5B-47DD6E124E94}">
      <dgm:prSet phldrT="[Текст]"/>
      <dgm:spPr/>
      <dgm:t>
        <a:bodyPr/>
        <a:lstStyle/>
        <a:p>
          <a:r>
            <a:rPr lang="ru-RU" dirty="0" smtClean="0"/>
            <a:t>Как</a:t>
          </a:r>
          <a:endParaRPr lang="ru-RU" dirty="0"/>
        </a:p>
      </dgm:t>
    </dgm:pt>
    <dgm:pt modelId="{E9B937FB-60E6-4ECD-9698-0984530A79B9}" type="parTrans" cxnId="{C22FFEA6-9337-44C6-81DB-D823EE0A44AC}">
      <dgm:prSet/>
      <dgm:spPr/>
      <dgm:t>
        <a:bodyPr/>
        <a:lstStyle/>
        <a:p>
          <a:endParaRPr lang="ru-RU"/>
        </a:p>
      </dgm:t>
    </dgm:pt>
    <dgm:pt modelId="{6D5DD7D8-61E9-4EBF-BCED-7D02BD12C55C}" type="sibTrans" cxnId="{C22FFEA6-9337-44C6-81DB-D823EE0A44AC}">
      <dgm:prSet/>
      <dgm:spPr/>
      <dgm:t>
        <a:bodyPr/>
        <a:lstStyle/>
        <a:p>
          <a:endParaRPr lang="ru-RU"/>
        </a:p>
      </dgm:t>
    </dgm:pt>
    <dgm:pt modelId="{CC21A96C-D956-4B75-A051-E88AD7D2475E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9AC8B6A7-0BF5-467D-A460-238A6F7130F9}" type="parTrans" cxnId="{5531AA4B-EA6F-402D-92D5-F3DC18C237D8}">
      <dgm:prSet/>
      <dgm:spPr/>
      <dgm:t>
        <a:bodyPr/>
        <a:lstStyle/>
        <a:p>
          <a:endParaRPr lang="ru-RU"/>
        </a:p>
      </dgm:t>
    </dgm:pt>
    <dgm:pt modelId="{6E580658-CAFD-4295-9943-518492455125}" type="sibTrans" cxnId="{5531AA4B-EA6F-402D-92D5-F3DC18C237D8}">
      <dgm:prSet/>
      <dgm:spPr/>
      <dgm:t>
        <a:bodyPr/>
        <a:lstStyle/>
        <a:p>
          <a:endParaRPr lang="ru-RU"/>
        </a:p>
      </dgm:t>
    </dgm:pt>
    <dgm:pt modelId="{248B5A88-D937-4873-A5A9-8A337B3E534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dirty="0" smtClean="0">
              <a:solidFill>
                <a:srgbClr val="FFFFFF"/>
              </a:solidFill>
            </a:rPr>
            <a:t>В случае предоставления покупателем пользователю до момента расчета абонентского номера либо адреса электронной почты</a:t>
          </a:r>
          <a:endParaRPr lang="ru-RU" sz="1050" dirty="0">
            <a:solidFill>
              <a:srgbClr val="FFFFFF"/>
            </a:solidFill>
          </a:endParaRPr>
        </a:p>
      </dgm:t>
    </dgm:pt>
    <dgm:pt modelId="{F58B0623-D2BA-41A4-BFED-8001BDEA2E1A}" type="parTrans" cxnId="{F58554E8-9990-45FA-8C53-2EC0820E5286}">
      <dgm:prSet/>
      <dgm:spPr/>
      <dgm:t>
        <a:bodyPr/>
        <a:lstStyle/>
        <a:p>
          <a:endParaRPr lang="ru-RU"/>
        </a:p>
      </dgm:t>
    </dgm:pt>
    <dgm:pt modelId="{B6BFE807-CA50-4DAE-B194-B0216ACA080C}" type="sibTrans" cxnId="{F58554E8-9990-45FA-8C53-2EC0820E5286}">
      <dgm:prSet/>
      <dgm:spPr/>
      <dgm:t>
        <a:bodyPr/>
        <a:lstStyle/>
        <a:p>
          <a:endParaRPr lang="ru-RU"/>
        </a:p>
      </dgm:t>
    </dgm:pt>
    <dgm:pt modelId="{CC3A8BC2-AFFC-45B9-9AAE-A3BBD60AADA9}">
      <dgm:prSet phldrT="[Текст]" custT="1"/>
      <dgm:spPr/>
      <dgm:t>
        <a:bodyPr/>
        <a:lstStyle/>
        <a:p>
          <a:r>
            <a:rPr lang="ru-RU" sz="1100" dirty="0" smtClean="0"/>
            <a:t>По умолчанию</a:t>
          </a:r>
          <a:endParaRPr lang="ru-RU" sz="1100" dirty="0"/>
        </a:p>
      </dgm:t>
    </dgm:pt>
    <dgm:pt modelId="{E2389261-8110-40C3-9FE1-20CCFA7CDE4B}" type="parTrans" cxnId="{D0301246-EE1D-47C6-B76D-816585A1AAD0}">
      <dgm:prSet/>
      <dgm:spPr/>
      <dgm:t>
        <a:bodyPr/>
        <a:lstStyle/>
        <a:p>
          <a:endParaRPr lang="ru-RU"/>
        </a:p>
      </dgm:t>
    </dgm:pt>
    <dgm:pt modelId="{4DF92180-6284-452F-9083-371B580F20C7}" type="sibTrans" cxnId="{D0301246-EE1D-47C6-B76D-816585A1AAD0}">
      <dgm:prSet/>
      <dgm:spPr/>
      <dgm:t>
        <a:bodyPr/>
        <a:lstStyle/>
        <a:p>
          <a:endParaRPr lang="ru-RU"/>
        </a:p>
      </dgm:t>
    </dgm:pt>
    <dgm:pt modelId="{3EA3C8A0-179D-42E3-B811-C89F3E79847C}" type="pres">
      <dgm:prSet presAssocID="{AB772107-4869-4277-943F-4A3A7C2177C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AE93F-993F-499B-B16C-D4142C341A31}" type="pres">
      <dgm:prSet presAssocID="{AB772107-4869-4277-943F-4A3A7C2177CC}" presName="hierFlow" presStyleCnt="0"/>
      <dgm:spPr/>
    </dgm:pt>
    <dgm:pt modelId="{5C9678D1-92A4-49E5-A37B-800EAA54B3F2}" type="pres">
      <dgm:prSet presAssocID="{AB772107-4869-4277-943F-4A3A7C2177CC}" presName="firstBuf" presStyleCnt="0"/>
      <dgm:spPr/>
    </dgm:pt>
    <dgm:pt modelId="{47C9E00E-A65A-4957-AFB4-70933F36937F}" type="pres">
      <dgm:prSet presAssocID="{AB772107-4869-4277-943F-4A3A7C2177C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120CFCB-0CEA-487D-AE06-47436178A5E3}" type="pres">
      <dgm:prSet presAssocID="{B9F1700F-DE9A-4AEA-A8D0-9C7B2FDC9CC8}" presName="Name17" presStyleCnt="0"/>
      <dgm:spPr/>
    </dgm:pt>
    <dgm:pt modelId="{22309486-9F37-420B-AFED-812CACB7794D}" type="pres">
      <dgm:prSet presAssocID="{B9F1700F-DE9A-4AEA-A8D0-9C7B2FDC9CC8}" presName="level1Shape" presStyleLbl="node0" presStyleIdx="0" presStyleCnt="1" custScaleY="166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0D07F-314C-4354-A5A3-B54216F9EEB0}" type="pres">
      <dgm:prSet presAssocID="{B9F1700F-DE9A-4AEA-A8D0-9C7B2FDC9CC8}" presName="hierChild2" presStyleCnt="0"/>
      <dgm:spPr/>
    </dgm:pt>
    <dgm:pt modelId="{BD80798F-281A-4CE9-8634-8FF0EFD405E6}" type="pres">
      <dgm:prSet presAssocID="{B9C9D3FF-D6EE-49F0-AB4D-828F4354EE02}" presName="Name25" presStyleLbl="parChTrans1D2" presStyleIdx="0" presStyleCnt="1"/>
      <dgm:spPr/>
      <dgm:t>
        <a:bodyPr/>
        <a:lstStyle/>
        <a:p>
          <a:endParaRPr lang="ru-RU"/>
        </a:p>
      </dgm:t>
    </dgm:pt>
    <dgm:pt modelId="{F82E8786-6B20-46C1-B6DC-2490364C5580}" type="pres">
      <dgm:prSet presAssocID="{B9C9D3FF-D6EE-49F0-AB4D-828F4354EE02}" presName="connTx" presStyleLbl="parChTrans1D2" presStyleIdx="0" presStyleCnt="1"/>
      <dgm:spPr/>
      <dgm:t>
        <a:bodyPr/>
        <a:lstStyle/>
        <a:p>
          <a:endParaRPr lang="ru-RU"/>
        </a:p>
      </dgm:t>
    </dgm:pt>
    <dgm:pt modelId="{FC2383F5-712E-404A-8673-460660CB7025}" type="pres">
      <dgm:prSet presAssocID="{35EFA8DB-6A5A-4EF2-BD0F-7C793D39F2DE}" presName="Name30" presStyleCnt="0"/>
      <dgm:spPr/>
    </dgm:pt>
    <dgm:pt modelId="{68F0F1F5-1FDE-4972-AFF6-1D8E8CEACC10}" type="pres">
      <dgm:prSet presAssocID="{35EFA8DB-6A5A-4EF2-BD0F-7C793D39F2DE}" presName="level2Shape" presStyleLbl="node2" presStyleIdx="0" presStyleCnt="1" custScaleY="168959"/>
      <dgm:spPr/>
      <dgm:t>
        <a:bodyPr/>
        <a:lstStyle/>
        <a:p>
          <a:endParaRPr lang="ru-RU"/>
        </a:p>
      </dgm:t>
    </dgm:pt>
    <dgm:pt modelId="{B2C838C7-B78F-4466-8348-69F7D3CD24DA}" type="pres">
      <dgm:prSet presAssocID="{35EFA8DB-6A5A-4EF2-BD0F-7C793D39F2DE}" presName="hierChild3" presStyleCnt="0"/>
      <dgm:spPr/>
    </dgm:pt>
    <dgm:pt modelId="{8AD4CB11-2D4E-4245-B63B-D504C7172011}" type="pres">
      <dgm:prSet presAssocID="{A7383103-C59B-4336-84EA-7888A38179F5}" presName="Name25" presStyleLbl="parChTrans1D3" presStyleIdx="0" presStyleCnt="2"/>
      <dgm:spPr/>
      <dgm:t>
        <a:bodyPr/>
        <a:lstStyle/>
        <a:p>
          <a:endParaRPr lang="ru-RU"/>
        </a:p>
      </dgm:t>
    </dgm:pt>
    <dgm:pt modelId="{9F1D4244-E3EA-4047-BED9-79B5AA800A8A}" type="pres">
      <dgm:prSet presAssocID="{A7383103-C59B-4336-84EA-7888A38179F5}" presName="connTx" presStyleLbl="parChTrans1D3" presStyleIdx="0" presStyleCnt="2"/>
      <dgm:spPr/>
      <dgm:t>
        <a:bodyPr/>
        <a:lstStyle/>
        <a:p>
          <a:endParaRPr lang="ru-RU"/>
        </a:p>
      </dgm:t>
    </dgm:pt>
    <dgm:pt modelId="{40DB0C91-31B5-477C-A6E9-576AA61D5820}" type="pres">
      <dgm:prSet presAssocID="{80A256E3-7743-495E-9AA9-3B645FE1A579}" presName="Name30" presStyleCnt="0"/>
      <dgm:spPr/>
    </dgm:pt>
    <dgm:pt modelId="{83D16F16-DB24-4D42-81C9-04D90DBCB2B0}" type="pres">
      <dgm:prSet presAssocID="{80A256E3-7743-495E-9AA9-3B645FE1A579}" presName="level2Shape" presStyleLbl="node3" presStyleIdx="0" presStyleCnt="2" custScaleY="149317"/>
      <dgm:spPr/>
      <dgm:t>
        <a:bodyPr/>
        <a:lstStyle/>
        <a:p>
          <a:endParaRPr lang="ru-RU"/>
        </a:p>
      </dgm:t>
    </dgm:pt>
    <dgm:pt modelId="{6860AE9D-C17C-4B38-983F-4FBCA5A61BF6}" type="pres">
      <dgm:prSet presAssocID="{80A256E3-7743-495E-9AA9-3B645FE1A579}" presName="hierChild3" presStyleCnt="0"/>
      <dgm:spPr/>
    </dgm:pt>
    <dgm:pt modelId="{2F170041-B26A-4E1C-A10F-10A338C9348B}" type="pres">
      <dgm:prSet presAssocID="{E2389261-8110-40C3-9FE1-20CCFA7CDE4B}" presName="Name25" presStyleLbl="parChTrans1D4" presStyleIdx="0" presStyleCnt="2"/>
      <dgm:spPr/>
      <dgm:t>
        <a:bodyPr/>
        <a:lstStyle/>
        <a:p>
          <a:endParaRPr lang="ru-RU"/>
        </a:p>
      </dgm:t>
    </dgm:pt>
    <dgm:pt modelId="{68ACE5E9-44FA-4353-B2D2-AA4B907F7B84}" type="pres">
      <dgm:prSet presAssocID="{E2389261-8110-40C3-9FE1-20CCFA7CDE4B}" presName="connTx" presStyleLbl="parChTrans1D4" presStyleIdx="0" presStyleCnt="2"/>
      <dgm:spPr/>
      <dgm:t>
        <a:bodyPr/>
        <a:lstStyle/>
        <a:p>
          <a:endParaRPr lang="ru-RU"/>
        </a:p>
      </dgm:t>
    </dgm:pt>
    <dgm:pt modelId="{436F9EFB-F2FD-445A-9D82-75A6ECCD1BCA}" type="pres">
      <dgm:prSet presAssocID="{CC3A8BC2-AFFC-45B9-9AAE-A3BBD60AADA9}" presName="Name30" presStyleCnt="0"/>
      <dgm:spPr/>
    </dgm:pt>
    <dgm:pt modelId="{22B81CF7-0124-403E-B6FF-D76A785670DB}" type="pres">
      <dgm:prSet presAssocID="{CC3A8BC2-AFFC-45B9-9AAE-A3BBD60AADA9}" presName="level2Shape" presStyleLbl="node4" presStyleIdx="0" presStyleCnt="2" custScaleY="152362"/>
      <dgm:spPr/>
      <dgm:t>
        <a:bodyPr/>
        <a:lstStyle/>
        <a:p>
          <a:endParaRPr lang="ru-RU"/>
        </a:p>
      </dgm:t>
    </dgm:pt>
    <dgm:pt modelId="{12113A19-7853-4DF8-9303-99FA4A2A5E13}" type="pres">
      <dgm:prSet presAssocID="{CC3A8BC2-AFFC-45B9-9AAE-A3BBD60AADA9}" presName="hierChild3" presStyleCnt="0"/>
      <dgm:spPr/>
    </dgm:pt>
    <dgm:pt modelId="{09F0B281-1054-474D-BF3E-47246690FA0F}" type="pres">
      <dgm:prSet presAssocID="{F5280E92-051D-4A3C-B5BE-7CA04BB56A49}" presName="Name25" presStyleLbl="parChTrans1D3" presStyleIdx="1" presStyleCnt="2"/>
      <dgm:spPr/>
      <dgm:t>
        <a:bodyPr/>
        <a:lstStyle/>
        <a:p>
          <a:endParaRPr lang="ru-RU"/>
        </a:p>
      </dgm:t>
    </dgm:pt>
    <dgm:pt modelId="{A687593B-074F-47CC-B4A3-1B0C0E3EC817}" type="pres">
      <dgm:prSet presAssocID="{F5280E92-051D-4A3C-B5BE-7CA04BB56A49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F0EF1BE-A1EB-4933-A636-F5350FF66E47}" type="pres">
      <dgm:prSet presAssocID="{D5CB65F1-ED5C-4779-A735-1462B4AA3CFF}" presName="Name30" presStyleCnt="0"/>
      <dgm:spPr/>
    </dgm:pt>
    <dgm:pt modelId="{2A93663F-A5D1-46EB-901E-83820BFADFE2}" type="pres">
      <dgm:prSet presAssocID="{D5CB65F1-ED5C-4779-A735-1462B4AA3CFF}" presName="level2Shape" presStyleLbl="node3" presStyleIdx="1" presStyleCnt="2" custScaleY="146707"/>
      <dgm:spPr/>
      <dgm:t>
        <a:bodyPr/>
        <a:lstStyle/>
        <a:p>
          <a:endParaRPr lang="ru-RU"/>
        </a:p>
      </dgm:t>
    </dgm:pt>
    <dgm:pt modelId="{3469716C-59AE-4F80-9FCC-55FB1BA30222}" type="pres">
      <dgm:prSet presAssocID="{D5CB65F1-ED5C-4779-A735-1462B4AA3CFF}" presName="hierChild3" presStyleCnt="0"/>
      <dgm:spPr/>
    </dgm:pt>
    <dgm:pt modelId="{9466C17C-C7D5-4F3C-8E54-5DCB3A8ECC78}" type="pres">
      <dgm:prSet presAssocID="{F58B0623-D2BA-41A4-BFED-8001BDEA2E1A}" presName="Name25" presStyleLbl="parChTrans1D4" presStyleIdx="1" presStyleCnt="2"/>
      <dgm:spPr/>
      <dgm:t>
        <a:bodyPr/>
        <a:lstStyle/>
        <a:p>
          <a:endParaRPr lang="ru-RU"/>
        </a:p>
      </dgm:t>
    </dgm:pt>
    <dgm:pt modelId="{E585BB7A-3A87-4B2F-A4E0-99AF832F4ADE}" type="pres">
      <dgm:prSet presAssocID="{F58B0623-D2BA-41A4-BFED-8001BDEA2E1A}" presName="connTx" presStyleLbl="parChTrans1D4" presStyleIdx="1" presStyleCnt="2"/>
      <dgm:spPr/>
      <dgm:t>
        <a:bodyPr/>
        <a:lstStyle/>
        <a:p>
          <a:endParaRPr lang="ru-RU"/>
        </a:p>
      </dgm:t>
    </dgm:pt>
    <dgm:pt modelId="{35302D30-EB8A-4203-9953-0238DC96A1B1}" type="pres">
      <dgm:prSet presAssocID="{248B5A88-D937-4873-A5A9-8A337B3E534D}" presName="Name30" presStyleCnt="0"/>
      <dgm:spPr/>
    </dgm:pt>
    <dgm:pt modelId="{297FBB72-798F-416A-80B6-FBC294747F86}" type="pres">
      <dgm:prSet presAssocID="{248B5A88-D937-4873-A5A9-8A337B3E534D}" presName="level2Shape" presStyleLbl="node4" presStyleIdx="1" presStyleCnt="2" custScaleY="158594"/>
      <dgm:spPr/>
      <dgm:t>
        <a:bodyPr/>
        <a:lstStyle/>
        <a:p>
          <a:endParaRPr lang="ru-RU"/>
        </a:p>
      </dgm:t>
    </dgm:pt>
    <dgm:pt modelId="{2EE2A771-FA93-44AB-A057-D977DA439D29}" type="pres">
      <dgm:prSet presAssocID="{248B5A88-D937-4873-A5A9-8A337B3E534D}" presName="hierChild3" presStyleCnt="0"/>
      <dgm:spPr/>
    </dgm:pt>
    <dgm:pt modelId="{77474E44-CAC6-486E-87F7-6807999999A7}" type="pres">
      <dgm:prSet presAssocID="{AB772107-4869-4277-943F-4A3A7C2177CC}" presName="bgShapesFlow" presStyleCnt="0"/>
      <dgm:spPr/>
    </dgm:pt>
    <dgm:pt modelId="{FC787FD6-ACC2-416D-BE04-7D559CF98264}" type="pres">
      <dgm:prSet presAssocID="{5EC9D88A-3142-471F-93B6-8AC372E97707}" presName="rectComp" presStyleCnt="0"/>
      <dgm:spPr/>
    </dgm:pt>
    <dgm:pt modelId="{28808569-EA98-4021-AF64-1FDA35FCE1DD}" type="pres">
      <dgm:prSet presAssocID="{5EC9D88A-3142-471F-93B6-8AC372E97707}" presName="bgRect" presStyleLbl="bgShp" presStyleIdx="0" presStyleCnt="4"/>
      <dgm:spPr/>
      <dgm:t>
        <a:bodyPr/>
        <a:lstStyle/>
        <a:p>
          <a:endParaRPr lang="ru-RU"/>
        </a:p>
      </dgm:t>
    </dgm:pt>
    <dgm:pt modelId="{EDCE568A-6568-4EC6-8BDC-64C5D84B21D3}" type="pres">
      <dgm:prSet presAssocID="{5EC9D88A-3142-471F-93B6-8AC372E97707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97824-1215-4107-ABFA-E8AAE8C058A2}" type="pres">
      <dgm:prSet presAssocID="{5EC9D88A-3142-471F-93B6-8AC372E97707}" presName="spComp" presStyleCnt="0"/>
      <dgm:spPr/>
    </dgm:pt>
    <dgm:pt modelId="{782C27DC-4000-4208-9BD8-82E7BC5AE4FD}" type="pres">
      <dgm:prSet presAssocID="{5EC9D88A-3142-471F-93B6-8AC372E97707}" presName="hSp" presStyleCnt="0"/>
      <dgm:spPr/>
    </dgm:pt>
    <dgm:pt modelId="{5612EEC4-3645-491F-AE84-0C04433A826F}" type="pres">
      <dgm:prSet presAssocID="{03AD971A-477F-4041-B24A-BB842AF45B4E}" presName="rectComp" presStyleCnt="0"/>
      <dgm:spPr/>
    </dgm:pt>
    <dgm:pt modelId="{6DA9A413-F832-4DB8-A9C5-66FD57877979}" type="pres">
      <dgm:prSet presAssocID="{03AD971A-477F-4041-B24A-BB842AF45B4E}" presName="bgRect" presStyleLbl="bgShp" presStyleIdx="1" presStyleCnt="4"/>
      <dgm:spPr/>
      <dgm:t>
        <a:bodyPr/>
        <a:lstStyle/>
        <a:p>
          <a:endParaRPr lang="ru-RU"/>
        </a:p>
      </dgm:t>
    </dgm:pt>
    <dgm:pt modelId="{DB78A5F0-DB00-4627-B410-43D24929D54B}" type="pres">
      <dgm:prSet presAssocID="{03AD971A-477F-4041-B24A-BB842AF45B4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DD7B3-ACA8-4DF8-AC14-7B725F5B1C55}" type="pres">
      <dgm:prSet presAssocID="{03AD971A-477F-4041-B24A-BB842AF45B4E}" presName="spComp" presStyleCnt="0"/>
      <dgm:spPr/>
    </dgm:pt>
    <dgm:pt modelId="{184DE936-DBF8-4D90-894C-52B508D1D46D}" type="pres">
      <dgm:prSet presAssocID="{03AD971A-477F-4041-B24A-BB842AF45B4E}" presName="hSp" presStyleCnt="0"/>
      <dgm:spPr/>
    </dgm:pt>
    <dgm:pt modelId="{82855FEB-FA14-466A-B25A-BC27D485B7A0}" type="pres">
      <dgm:prSet presAssocID="{3EF58464-C023-4E48-9C5B-47DD6E124E94}" presName="rectComp" presStyleCnt="0"/>
      <dgm:spPr/>
    </dgm:pt>
    <dgm:pt modelId="{240BDAFF-0273-4C73-B8B7-1AB0F25B97A9}" type="pres">
      <dgm:prSet presAssocID="{3EF58464-C023-4E48-9C5B-47DD6E124E94}" presName="bgRect" presStyleLbl="bgShp" presStyleIdx="2" presStyleCnt="4"/>
      <dgm:spPr/>
      <dgm:t>
        <a:bodyPr/>
        <a:lstStyle/>
        <a:p>
          <a:endParaRPr lang="ru-RU"/>
        </a:p>
      </dgm:t>
    </dgm:pt>
    <dgm:pt modelId="{7BBC373C-614E-480C-A94C-C09ACF56F3E1}" type="pres">
      <dgm:prSet presAssocID="{3EF58464-C023-4E48-9C5B-47DD6E124E9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9B5D7-6CA1-4E3F-8B4D-064BEA73B21A}" type="pres">
      <dgm:prSet presAssocID="{3EF58464-C023-4E48-9C5B-47DD6E124E94}" presName="spComp" presStyleCnt="0"/>
      <dgm:spPr/>
    </dgm:pt>
    <dgm:pt modelId="{D7B1FC68-862F-422C-A574-ADD2D77311FB}" type="pres">
      <dgm:prSet presAssocID="{3EF58464-C023-4E48-9C5B-47DD6E124E94}" presName="hSp" presStyleCnt="0"/>
      <dgm:spPr/>
    </dgm:pt>
    <dgm:pt modelId="{859F243E-61F3-4C26-828B-5D61B214C15C}" type="pres">
      <dgm:prSet presAssocID="{CC21A96C-D956-4B75-A051-E88AD7D2475E}" presName="rectComp" presStyleCnt="0"/>
      <dgm:spPr/>
    </dgm:pt>
    <dgm:pt modelId="{EDC41DF1-B41A-409C-8158-2D11C046FBFA}" type="pres">
      <dgm:prSet presAssocID="{CC21A96C-D956-4B75-A051-E88AD7D2475E}" presName="bgRect" presStyleLbl="bgShp" presStyleIdx="3" presStyleCnt="4"/>
      <dgm:spPr/>
      <dgm:t>
        <a:bodyPr/>
        <a:lstStyle/>
        <a:p>
          <a:endParaRPr lang="ru-RU"/>
        </a:p>
      </dgm:t>
    </dgm:pt>
    <dgm:pt modelId="{3E194698-C8CE-495F-A2F1-B3B7F9170C65}" type="pres">
      <dgm:prSet presAssocID="{CC21A96C-D956-4B75-A051-E88AD7D2475E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9A3C8-1D73-4D1D-B6FE-30131FFE92EF}" type="presOf" srcId="{80A256E3-7743-495E-9AA9-3B645FE1A579}" destId="{83D16F16-DB24-4D42-81C9-04D90DBCB2B0}" srcOrd="0" destOrd="0" presId="urn:microsoft.com/office/officeart/2005/8/layout/hierarchy5"/>
    <dgm:cxn modelId="{3621F82E-92E1-43AD-B918-91098C4994AA}" srcId="{35EFA8DB-6A5A-4EF2-BD0F-7C793D39F2DE}" destId="{80A256E3-7743-495E-9AA9-3B645FE1A579}" srcOrd="0" destOrd="0" parTransId="{A7383103-C59B-4336-84EA-7888A38179F5}" sibTransId="{2D951584-7FFD-4C0A-A2BF-31C6705B8C4A}"/>
    <dgm:cxn modelId="{7DEE9388-005E-4AF4-9200-5B01524B6F1F}" type="presOf" srcId="{3EF58464-C023-4E48-9C5B-47DD6E124E94}" destId="{7BBC373C-614E-480C-A94C-C09ACF56F3E1}" srcOrd="1" destOrd="0" presId="urn:microsoft.com/office/officeart/2005/8/layout/hierarchy5"/>
    <dgm:cxn modelId="{3B634B87-2A46-4D5E-86AF-DC82294A1133}" type="presOf" srcId="{CC3A8BC2-AFFC-45B9-9AAE-A3BBD60AADA9}" destId="{22B81CF7-0124-403E-B6FF-D76A785670DB}" srcOrd="0" destOrd="0" presId="urn:microsoft.com/office/officeart/2005/8/layout/hierarchy5"/>
    <dgm:cxn modelId="{FCDB21E5-3567-4787-8611-4A7B402E4776}" type="presOf" srcId="{A7383103-C59B-4336-84EA-7888A38179F5}" destId="{8AD4CB11-2D4E-4245-B63B-D504C7172011}" srcOrd="0" destOrd="0" presId="urn:microsoft.com/office/officeart/2005/8/layout/hierarchy5"/>
    <dgm:cxn modelId="{5531AA4B-EA6F-402D-92D5-F3DC18C237D8}" srcId="{AB772107-4869-4277-943F-4A3A7C2177CC}" destId="{CC21A96C-D956-4B75-A051-E88AD7D2475E}" srcOrd="4" destOrd="0" parTransId="{9AC8B6A7-0BF5-467D-A460-238A6F7130F9}" sibTransId="{6E580658-CAFD-4295-9943-518492455125}"/>
    <dgm:cxn modelId="{9328CC1E-3DA2-4A9A-BF34-7E19A2204C75}" type="presOf" srcId="{F58B0623-D2BA-41A4-BFED-8001BDEA2E1A}" destId="{E585BB7A-3A87-4B2F-A4E0-99AF832F4ADE}" srcOrd="1" destOrd="0" presId="urn:microsoft.com/office/officeart/2005/8/layout/hierarchy5"/>
    <dgm:cxn modelId="{7D047FE0-F21D-4206-8896-193CF1253CEB}" srcId="{AB772107-4869-4277-943F-4A3A7C2177CC}" destId="{03AD971A-477F-4041-B24A-BB842AF45B4E}" srcOrd="2" destOrd="0" parTransId="{26501361-68A5-4669-BBF2-CB4B33FD674D}" sibTransId="{1BE01DCC-FCB2-460F-9FF1-578421EBA6FA}"/>
    <dgm:cxn modelId="{9046B1AA-ABD8-4CCF-9A0A-DB53E3E174D1}" type="presOf" srcId="{E2389261-8110-40C3-9FE1-20CCFA7CDE4B}" destId="{68ACE5E9-44FA-4353-B2D2-AA4B907F7B84}" srcOrd="1" destOrd="0" presId="urn:microsoft.com/office/officeart/2005/8/layout/hierarchy5"/>
    <dgm:cxn modelId="{7A335FDD-C654-499C-ACE6-E97F817D7E5C}" type="presOf" srcId="{B9C9D3FF-D6EE-49F0-AB4D-828F4354EE02}" destId="{BD80798F-281A-4CE9-8634-8FF0EFD405E6}" srcOrd="0" destOrd="0" presId="urn:microsoft.com/office/officeart/2005/8/layout/hierarchy5"/>
    <dgm:cxn modelId="{AA6F710C-F24F-40BA-8CEF-75E3DFB9E2D6}" type="presOf" srcId="{E2389261-8110-40C3-9FE1-20CCFA7CDE4B}" destId="{2F170041-B26A-4E1C-A10F-10A338C9348B}" srcOrd="0" destOrd="0" presId="urn:microsoft.com/office/officeart/2005/8/layout/hierarchy5"/>
    <dgm:cxn modelId="{1F72E7A0-EA77-4463-8259-69A8B58AEF75}" type="presOf" srcId="{248B5A88-D937-4873-A5A9-8A337B3E534D}" destId="{297FBB72-798F-416A-80B6-FBC294747F86}" srcOrd="0" destOrd="0" presId="urn:microsoft.com/office/officeart/2005/8/layout/hierarchy5"/>
    <dgm:cxn modelId="{0872E2CE-CF13-43D4-B297-DF92B28C19D7}" srcId="{AB772107-4869-4277-943F-4A3A7C2177CC}" destId="{5EC9D88A-3142-471F-93B6-8AC372E97707}" srcOrd="1" destOrd="0" parTransId="{FBA6FFA9-CD43-4FAA-BA4D-B4DFFF490AE4}" sibTransId="{B364EA5B-8456-401E-A5CE-02BA67446B2C}"/>
    <dgm:cxn modelId="{FC8AA7E2-511B-44C7-8C6E-5CD71C1A4697}" type="presOf" srcId="{F58B0623-D2BA-41A4-BFED-8001BDEA2E1A}" destId="{9466C17C-C7D5-4F3C-8E54-5DCB3A8ECC78}" srcOrd="0" destOrd="0" presId="urn:microsoft.com/office/officeart/2005/8/layout/hierarchy5"/>
    <dgm:cxn modelId="{5A93ED60-2F22-4537-9E82-944396289D64}" type="presOf" srcId="{35EFA8DB-6A5A-4EF2-BD0F-7C793D39F2DE}" destId="{68F0F1F5-1FDE-4972-AFF6-1D8E8CEACC10}" srcOrd="0" destOrd="0" presId="urn:microsoft.com/office/officeart/2005/8/layout/hierarchy5"/>
    <dgm:cxn modelId="{622CB4DB-359B-4560-8EC3-42DA3FE40F66}" srcId="{AB772107-4869-4277-943F-4A3A7C2177CC}" destId="{B9F1700F-DE9A-4AEA-A8D0-9C7B2FDC9CC8}" srcOrd="0" destOrd="0" parTransId="{C2672E40-7485-4EC9-9128-28E7CA79E4AB}" sibTransId="{39F483D1-6A34-421B-B275-EAC193837019}"/>
    <dgm:cxn modelId="{EE271E57-7ACE-4DC3-B53B-ABBB7E2F3F17}" srcId="{35EFA8DB-6A5A-4EF2-BD0F-7C793D39F2DE}" destId="{D5CB65F1-ED5C-4779-A735-1462B4AA3CFF}" srcOrd="1" destOrd="0" parTransId="{F5280E92-051D-4A3C-B5BE-7CA04BB56A49}" sibTransId="{DEC19D22-E7E2-4127-8E29-9D17A4265A8B}"/>
    <dgm:cxn modelId="{3B10DEF4-3676-4B62-A728-4421CF5A8BBC}" type="presOf" srcId="{D5CB65F1-ED5C-4779-A735-1462B4AA3CFF}" destId="{2A93663F-A5D1-46EB-901E-83820BFADFE2}" srcOrd="0" destOrd="0" presId="urn:microsoft.com/office/officeart/2005/8/layout/hierarchy5"/>
    <dgm:cxn modelId="{02F4CE17-C2D8-4C20-ABB5-3F7A44C4D09F}" type="presOf" srcId="{3EF58464-C023-4E48-9C5B-47DD6E124E94}" destId="{240BDAFF-0273-4C73-B8B7-1AB0F25B97A9}" srcOrd="0" destOrd="0" presId="urn:microsoft.com/office/officeart/2005/8/layout/hierarchy5"/>
    <dgm:cxn modelId="{C5151643-FA8E-4D80-B500-320AF34EEADF}" type="presOf" srcId="{F5280E92-051D-4A3C-B5BE-7CA04BB56A49}" destId="{09F0B281-1054-474D-BF3E-47246690FA0F}" srcOrd="0" destOrd="0" presId="urn:microsoft.com/office/officeart/2005/8/layout/hierarchy5"/>
    <dgm:cxn modelId="{CC10B9EE-633A-4563-AF32-4B726DA5DC79}" type="presOf" srcId="{5EC9D88A-3142-471F-93B6-8AC372E97707}" destId="{28808569-EA98-4021-AF64-1FDA35FCE1DD}" srcOrd="0" destOrd="0" presId="urn:microsoft.com/office/officeart/2005/8/layout/hierarchy5"/>
    <dgm:cxn modelId="{923C338B-CA9E-4644-9ED2-459D9C804239}" srcId="{B9F1700F-DE9A-4AEA-A8D0-9C7B2FDC9CC8}" destId="{35EFA8DB-6A5A-4EF2-BD0F-7C793D39F2DE}" srcOrd="0" destOrd="0" parTransId="{B9C9D3FF-D6EE-49F0-AB4D-828F4354EE02}" sibTransId="{FDBD097A-81ED-484E-B6FD-8F253ED7633A}"/>
    <dgm:cxn modelId="{F58554E8-9990-45FA-8C53-2EC0820E5286}" srcId="{D5CB65F1-ED5C-4779-A735-1462B4AA3CFF}" destId="{248B5A88-D937-4873-A5A9-8A337B3E534D}" srcOrd="0" destOrd="0" parTransId="{F58B0623-D2BA-41A4-BFED-8001BDEA2E1A}" sibTransId="{B6BFE807-CA50-4DAE-B194-B0216ACA080C}"/>
    <dgm:cxn modelId="{462ED2D3-5BF2-49EA-BC20-8D6C14449BA8}" type="presOf" srcId="{B9F1700F-DE9A-4AEA-A8D0-9C7B2FDC9CC8}" destId="{22309486-9F37-420B-AFED-812CACB7794D}" srcOrd="0" destOrd="0" presId="urn:microsoft.com/office/officeart/2005/8/layout/hierarchy5"/>
    <dgm:cxn modelId="{B364AB19-C8AE-4024-8270-0578FD57393F}" type="presOf" srcId="{03AD971A-477F-4041-B24A-BB842AF45B4E}" destId="{6DA9A413-F832-4DB8-A9C5-66FD57877979}" srcOrd="0" destOrd="0" presId="urn:microsoft.com/office/officeart/2005/8/layout/hierarchy5"/>
    <dgm:cxn modelId="{6BF18F23-CB3F-44AD-8EBE-898C5348564D}" type="presOf" srcId="{CC21A96C-D956-4B75-A051-E88AD7D2475E}" destId="{3E194698-C8CE-495F-A2F1-B3B7F9170C65}" srcOrd="1" destOrd="0" presId="urn:microsoft.com/office/officeart/2005/8/layout/hierarchy5"/>
    <dgm:cxn modelId="{D0301246-EE1D-47C6-B76D-816585A1AAD0}" srcId="{80A256E3-7743-495E-9AA9-3B645FE1A579}" destId="{CC3A8BC2-AFFC-45B9-9AAE-A3BBD60AADA9}" srcOrd="0" destOrd="0" parTransId="{E2389261-8110-40C3-9FE1-20CCFA7CDE4B}" sibTransId="{4DF92180-6284-452F-9083-371B580F20C7}"/>
    <dgm:cxn modelId="{2ECD5F53-92B6-47B0-901E-74EFCABA3EA6}" type="presOf" srcId="{AB772107-4869-4277-943F-4A3A7C2177CC}" destId="{3EA3C8A0-179D-42E3-B811-C89F3E79847C}" srcOrd="0" destOrd="0" presId="urn:microsoft.com/office/officeart/2005/8/layout/hierarchy5"/>
    <dgm:cxn modelId="{0B190215-3CB5-4345-A933-A0B36F9A469C}" type="presOf" srcId="{A7383103-C59B-4336-84EA-7888A38179F5}" destId="{9F1D4244-E3EA-4047-BED9-79B5AA800A8A}" srcOrd="1" destOrd="0" presId="urn:microsoft.com/office/officeart/2005/8/layout/hierarchy5"/>
    <dgm:cxn modelId="{5A0A5679-5F8A-47A1-B53E-4A7AE31CFA9C}" type="presOf" srcId="{5EC9D88A-3142-471F-93B6-8AC372E97707}" destId="{EDCE568A-6568-4EC6-8BDC-64C5D84B21D3}" srcOrd="1" destOrd="0" presId="urn:microsoft.com/office/officeart/2005/8/layout/hierarchy5"/>
    <dgm:cxn modelId="{8D92F0B1-0436-4FED-9474-8EC9B0C6FFA9}" type="presOf" srcId="{F5280E92-051D-4A3C-B5BE-7CA04BB56A49}" destId="{A687593B-074F-47CC-B4A3-1B0C0E3EC817}" srcOrd="1" destOrd="0" presId="urn:microsoft.com/office/officeart/2005/8/layout/hierarchy5"/>
    <dgm:cxn modelId="{06AD570D-6D21-4697-A1AC-10FC64929A8D}" type="presOf" srcId="{B9C9D3FF-D6EE-49F0-AB4D-828F4354EE02}" destId="{F82E8786-6B20-46C1-B6DC-2490364C5580}" srcOrd="1" destOrd="0" presId="urn:microsoft.com/office/officeart/2005/8/layout/hierarchy5"/>
    <dgm:cxn modelId="{2D4458BC-7D30-4F6F-9A11-004285A503D0}" type="presOf" srcId="{CC21A96C-D956-4B75-A051-E88AD7D2475E}" destId="{EDC41DF1-B41A-409C-8158-2D11C046FBFA}" srcOrd="0" destOrd="0" presId="urn:microsoft.com/office/officeart/2005/8/layout/hierarchy5"/>
    <dgm:cxn modelId="{C22FFEA6-9337-44C6-81DB-D823EE0A44AC}" srcId="{AB772107-4869-4277-943F-4A3A7C2177CC}" destId="{3EF58464-C023-4E48-9C5B-47DD6E124E94}" srcOrd="3" destOrd="0" parTransId="{E9B937FB-60E6-4ECD-9698-0984530A79B9}" sibTransId="{6D5DD7D8-61E9-4EBF-BCED-7D02BD12C55C}"/>
    <dgm:cxn modelId="{85A9F63F-78E0-45A1-AE29-35B49AFE0E97}" type="presOf" srcId="{03AD971A-477F-4041-B24A-BB842AF45B4E}" destId="{DB78A5F0-DB00-4627-B410-43D24929D54B}" srcOrd="1" destOrd="0" presId="urn:microsoft.com/office/officeart/2005/8/layout/hierarchy5"/>
    <dgm:cxn modelId="{9FA34DEA-9CAA-426A-9D69-79D819DAAC63}" type="presParOf" srcId="{3EA3C8A0-179D-42E3-B811-C89F3E79847C}" destId="{600AE93F-993F-499B-B16C-D4142C341A31}" srcOrd="0" destOrd="0" presId="urn:microsoft.com/office/officeart/2005/8/layout/hierarchy5"/>
    <dgm:cxn modelId="{DFDD2E5E-764D-47F6-A92E-5090AEFC94FF}" type="presParOf" srcId="{600AE93F-993F-499B-B16C-D4142C341A31}" destId="{5C9678D1-92A4-49E5-A37B-800EAA54B3F2}" srcOrd="0" destOrd="0" presId="urn:microsoft.com/office/officeart/2005/8/layout/hierarchy5"/>
    <dgm:cxn modelId="{44A01E1B-4E30-4644-9C4C-3C79B3BF5B16}" type="presParOf" srcId="{600AE93F-993F-499B-B16C-D4142C341A31}" destId="{47C9E00E-A65A-4957-AFB4-70933F36937F}" srcOrd="1" destOrd="0" presId="urn:microsoft.com/office/officeart/2005/8/layout/hierarchy5"/>
    <dgm:cxn modelId="{FC0FDCE3-7751-4574-9A05-12E7C7B90018}" type="presParOf" srcId="{47C9E00E-A65A-4957-AFB4-70933F36937F}" destId="{1120CFCB-0CEA-487D-AE06-47436178A5E3}" srcOrd="0" destOrd="0" presId="urn:microsoft.com/office/officeart/2005/8/layout/hierarchy5"/>
    <dgm:cxn modelId="{34204D24-F084-4B44-AAA5-1DB1D6EA311E}" type="presParOf" srcId="{1120CFCB-0CEA-487D-AE06-47436178A5E3}" destId="{22309486-9F37-420B-AFED-812CACB7794D}" srcOrd="0" destOrd="0" presId="urn:microsoft.com/office/officeart/2005/8/layout/hierarchy5"/>
    <dgm:cxn modelId="{9E5E6197-E0AB-406C-A208-45193D47E8E0}" type="presParOf" srcId="{1120CFCB-0CEA-487D-AE06-47436178A5E3}" destId="{81A0D07F-314C-4354-A5A3-B54216F9EEB0}" srcOrd="1" destOrd="0" presId="urn:microsoft.com/office/officeart/2005/8/layout/hierarchy5"/>
    <dgm:cxn modelId="{F9BE5104-4CA3-4C4E-A88E-30901E37859E}" type="presParOf" srcId="{81A0D07F-314C-4354-A5A3-B54216F9EEB0}" destId="{BD80798F-281A-4CE9-8634-8FF0EFD405E6}" srcOrd="0" destOrd="0" presId="urn:microsoft.com/office/officeart/2005/8/layout/hierarchy5"/>
    <dgm:cxn modelId="{B14C0B85-9CAD-45F2-BE56-6E344286890E}" type="presParOf" srcId="{BD80798F-281A-4CE9-8634-8FF0EFD405E6}" destId="{F82E8786-6B20-46C1-B6DC-2490364C5580}" srcOrd="0" destOrd="0" presId="urn:microsoft.com/office/officeart/2005/8/layout/hierarchy5"/>
    <dgm:cxn modelId="{70854029-0097-4653-89FD-A3B5CA680EAF}" type="presParOf" srcId="{81A0D07F-314C-4354-A5A3-B54216F9EEB0}" destId="{FC2383F5-712E-404A-8673-460660CB7025}" srcOrd="1" destOrd="0" presId="urn:microsoft.com/office/officeart/2005/8/layout/hierarchy5"/>
    <dgm:cxn modelId="{B4E85A3B-005B-4D55-84C1-05DD06B5BDCB}" type="presParOf" srcId="{FC2383F5-712E-404A-8673-460660CB7025}" destId="{68F0F1F5-1FDE-4972-AFF6-1D8E8CEACC10}" srcOrd="0" destOrd="0" presId="urn:microsoft.com/office/officeart/2005/8/layout/hierarchy5"/>
    <dgm:cxn modelId="{A37991C0-0322-4DB5-A9CF-EDDB03529F51}" type="presParOf" srcId="{FC2383F5-712E-404A-8673-460660CB7025}" destId="{B2C838C7-B78F-4466-8348-69F7D3CD24DA}" srcOrd="1" destOrd="0" presId="urn:microsoft.com/office/officeart/2005/8/layout/hierarchy5"/>
    <dgm:cxn modelId="{270D9D2D-7645-47FD-B3D8-77E37BB5C8B8}" type="presParOf" srcId="{B2C838C7-B78F-4466-8348-69F7D3CD24DA}" destId="{8AD4CB11-2D4E-4245-B63B-D504C7172011}" srcOrd="0" destOrd="0" presId="urn:microsoft.com/office/officeart/2005/8/layout/hierarchy5"/>
    <dgm:cxn modelId="{0752FD2F-F156-42A6-9123-7272D312BCEE}" type="presParOf" srcId="{8AD4CB11-2D4E-4245-B63B-D504C7172011}" destId="{9F1D4244-E3EA-4047-BED9-79B5AA800A8A}" srcOrd="0" destOrd="0" presId="urn:microsoft.com/office/officeart/2005/8/layout/hierarchy5"/>
    <dgm:cxn modelId="{36B234BA-84E3-493D-85E1-6F908A2CDC1D}" type="presParOf" srcId="{B2C838C7-B78F-4466-8348-69F7D3CD24DA}" destId="{40DB0C91-31B5-477C-A6E9-576AA61D5820}" srcOrd="1" destOrd="0" presId="urn:microsoft.com/office/officeart/2005/8/layout/hierarchy5"/>
    <dgm:cxn modelId="{5AE1E5DE-61B5-4FA2-BF0B-C873B770DD13}" type="presParOf" srcId="{40DB0C91-31B5-477C-A6E9-576AA61D5820}" destId="{83D16F16-DB24-4D42-81C9-04D90DBCB2B0}" srcOrd="0" destOrd="0" presId="urn:microsoft.com/office/officeart/2005/8/layout/hierarchy5"/>
    <dgm:cxn modelId="{6659A860-46D7-4D1F-97C4-43876019DA46}" type="presParOf" srcId="{40DB0C91-31B5-477C-A6E9-576AA61D5820}" destId="{6860AE9D-C17C-4B38-983F-4FBCA5A61BF6}" srcOrd="1" destOrd="0" presId="urn:microsoft.com/office/officeart/2005/8/layout/hierarchy5"/>
    <dgm:cxn modelId="{D51D6801-539C-4208-BA20-233C11DC8A0D}" type="presParOf" srcId="{6860AE9D-C17C-4B38-983F-4FBCA5A61BF6}" destId="{2F170041-B26A-4E1C-A10F-10A338C9348B}" srcOrd="0" destOrd="0" presId="urn:microsoft.com/office/officeart/2005/8/layout/hierarchy5"/>
    <dgm:cxn modelId="{CF913E59-5FC4-403D-9A46-5C89D537344C}" type="presParOf" srcId="{2F170041-B26A-4E1C-A10F-10A338C9348B}" destId="{68ACE5E9-44FA-4353-B2D2-AA4B907F7B84}" srcOrd="0" destOrd="0" presId="urn:microsoft.com/office/officeart/2005/8/layout/hierarchy5"/>
    <dgm:cxn modelId="{B01E056F-D556-4A3A-912C-6CF09DD30D2D}" type="presParOf" srcId="{6860AE9D-C17C-4B38-983F-4FBCA5A61BF6}" destId="{436F9EFB-F2FD-445A-9D82-75A6ECCD1BCA}" srcOrd="1" destOrd="0" presId="urn:microsoft.com/office/officeart/2005/8/layout/hierarchy5"/>
    <dgm:cxn modelId="{46C0D5B4-7EDC-4276-BDDD-AF973F3A3108}" type="presParOf" srcId="{436F9EFB-F2FD-445A-9D82-75A6ECCD1BCA}" destId="{22B81CF7-0124-403E-B6FF-D76A785670DB}" srcOrd="0" destOrd="0" presId="urn:microsoft.com/office/officeart/2005/8/layout/hierarchy5"/>
    <dgm:cxn modelId="{F3D1192E-A99A-4703-8AA7-B68093B1F465}" type="presParOf" srcId="{436F9EFB-F2FD-445A-9D82-75A6ECCD1BCA}" destId="{12113A19-7853-4DF8-9303-99FA4A2A5E13}" srcOrd="1" destOrd="0" presId="urn:microsoft.com/office/officeart/2005/8/layout/hierarchy5"/>
    <dgm:cxn modelId="{8DE8CEC9-ACCF-43EC-A6EC-48D84A3C7E5D}" type="presParOf" srcId="{B2C838C7-B78F-4466-8348-69F7D3CD24DA}" destId="{09F0B281-1054-474D-BF3E-47246690FA0F}" srcOrd="2" destOrd="0" presId="urn:microsoft.com/office/officeart/2005/8/layout/hierarchy5"/>
    <dgm:cxn modelId="{A96211D1-A8A7-4DB0-AC38-65627265AAEB}" type="presParOf" srcId="{09F0B281-1054-474D-BF3E-47246690FA0F}" destId="{A687593B-074F-47CC-B4A3-1B0C0E3EC817}" srcOrd="0" destOrd="0" presId="urn:microsoft.com/office/officeart/2005/8/layout/hierarchy5"/>
    <dgm:cxn modelId="{2A360AD4-56AF-491E-8768-198D4CF89E77}" type="presParOf" srcId="{B2C838C7-B78F-4466-8348-69F7D3CD24DA}" destId="{1F0EF1BE-A1EB-4933-A636-F5350FF66E47}" srcOrd="3" destOrd="0" presId="urn:microsoft.com/office/officeart/2005/8/layout/hierarchy5"/>
    <dgm:cxn modelId="{B538BF22-4B81-49C6-A870-D6315326EFA8}" type="presParOf" srcId="{1F0EF1BE-A1EB-4933-A636-F5350FF66E47}" destId="{2A93663F-A5D1-46EB-901E-83820BFADFE2}" srcOrd="0" destOrd="0" presId="urn:microsoft.com/office/officeart/2005/8/layout/hierarchy5"/>
    <dgm:cxn modelId="{697D939A-505B-4C43-A1D7-0968374423DD}" type="presParOf" srcId="{1F0EF1BE-A1EB-4933-A636-F5350FF66E47}" destId="{3469716C-59AE-4F80-9FCC-55FB1BA30222}" srcOrd="1" destOrd="0" presId="urn:microsoft.com/office/officeart/2005/8/layout/hierarchy5"/>
    <dgm:cxn modelId="{785ED604-039B-4869-8001-9D25890A5D7B}" type="presParOf" srcId="{3469716C-59AE-4F80-9FCC-55FB1BA30222}" destId="{9466C17C-C7D5-4F3C-8E54-5DCB3A8ECC78}" srcOrd="0" destOrd="0" presId="urn:microsoft.com/office/officeart/2005/8/layout/hierarchy5"/>
    <dgm:cxn modelId="{C1065075-9865-4963-9E8A-B66CA6818E01}" type="presParOf" srcId="{9466C17C-C7D5-4F3C-8E54-5DCB3A8ECC78}" destId="{E585BB7A-3A87-4B2F-A4E0-99AF832F4ADE}" srcOrd="0" destOrd="0" presId="urn:microsoft.com/office/officeart/2005/8/layout/hierarchy5"/>
    <dgm:cxn modelId="{EF1CF2ED-247F-4007-B767-F6DDA490C448}" type="presParOf" srcId="{3469716C-59AE-4F80-9FCC-55FB1BA30222}" destId="{35302D30-EB8A-4203-9953-0238DC96A1B1}" srcOrd="1" destOrd="0" presId="urn:microsoft.com/office/officeart/2005/8/layout/hierarchy5"/>
    <dgm:cxn modelId="{B71F429D-BC6A-4D71-8DCB-A9E5AF7F486D}" type="presParOf" srcId="{35302D30-EB8A-4203-9953-0238DC96A1B1}" destId="{297FBB72-798F-416A-80B6-FBC294747F86}" srcOrd="0" destOrd="0" presId="urn:microsoft.com/office/officeart/2005/8/layout/hierarchy5"/>
    <dgm:cxn modelId="{7A5FBD93-6859-415D-A375-1A55B8FC09D4}" type="presParOf" srcId="{35302D30-EB8A-4203-9953-0238DC96A1B1}" destId="{2EE2A771-FA93-44AB-A057-D977DA439D29}" srcOrd="1" destOrd="0" presId="urn:microsoft.com/office/officeart/2005/8/layout/hierarchy5"/>
    <dgm:cxn modelId="{0253E4F4-AC32-4720-A177-9068BD0C4497}" type="presParOf" srcId="{3EA3C8A0-179D-42E3-B811-C89F3E79847C}" destId="{77474E44-CAC6-486E-87F7-6807999999A7}" srcOrd="1" destOrd="0" presId="urn:microsoft.com/office/officeart/2005/8/layout/hierarchy5"/>
    <dgm:cxn modelId="{7C2A0C76-BCE2-4DAC-9E0A-CFF7EE7B7DD4}" type="presParOf" srcId="{77474E44-CAC6-486E-87F7-6807999999A7}" destId="{FC787FD6-ACC2-416D-BE04-7D559CF98264}" srcOrd="0" destOrd="0" presId="urn:microsoft.com/office/officeart/2005/8/layout/hierarchy5"/>
    <dgm:cxn modelId="{019DE570-B57B-4699-87BF-1D350C6E5C15}" type="presParOf" srcId="{FC787FD6-ACC2-416D-BE04-7D559CF98264}" destId="{28808569-EA98-4021-AF64-1FDA35FCE1DD}" srcOrd="0" destOrd="0" presId="urn:microsoft.com/office/officeart/2005/8/layout/hierarchy5"/>
    <dgm:cxn modelId="{D33616ED-B353-43CC-96B8-01E71018348C}" type="presParOf" srcId="{FC787FD6-ACC2-416D-BE04-7D559CF98264}" destId="{EDCE568A-6568-4EC6-8BDC-64C5D84B21D3}" srcOrd="1" destOrd="0" presId="urn:microsoft.com/office/officeart/2005/8/layout/hierarchy5"/>
    <dgm:cxn modelId="{27E0031B-E05D-401A-B215-299FBC44C7F0}" type="presParOf" srcId="{77474E44-CAC6-486E-87F7-6807999999A7}" destId="{BE897824-1215-4107-ABFA-E8AAE8C058A2}" srcOrd="1" destOrd="0" presId="urn:microsoft.com/office/officeart/2005/8/layout/hierarchy5"/>
    <dgm:cxn modelId="{E88094B8-CD3C-4305-B677-206E061B4005}" type="presParOf" srcId="{BE897824-1215-4107-ABFA-E8AAE8C058A2}" destId="{782C27DC-4000-4208-9BD8-82E7BC5AE4FD}" srcOrd="0" destOrd="0" presId="urn:microsoft.com/office/officeart/2005/8/layout/hierarchy5"/>
    <dgm:cxn modelId="{30BAC7FA-3C47-453D-B4BA-987CD88617E7}" type="presParOf" srcId="{77474E44-CAC6-486E-87F7-6807999999A7}" destId="{5612EEC4-3645-491F-AE84-0C04433A826F}" srcOrd="2" destOrd="0" presId="urn:microsoft.com/office/officeart/2005/8/layout/hierarchy5"/>
    <dgm:cxn modelId="{0F51E185-9BA7-42FC-B2DB-83D66F0BA4E9}" type="presParOf" srcId="{5612EEC4-3645-491F-AE84-0C04433A826F}" destId="{6DA9A413-F832-4DB8-A9C5-66FD57877979}" srcOrd="0" destOrd="0" presId="urn:microsoft.com/office/officeart/2005/8/layout/hierarchy5"/>
    <dgm:cxn modelId="{E0BFA304-AC10-4795-ADAC-7009125D40FB}" type="presParOf" srcId="{5612EEC4-3645-491F-AE84-0C04433A826F}" destId="{DB78A5F0-DB00-4627-B410-43D24929D54B}" srcOrd="1" destOrd="0" presId="urn:microsoft.com/office/officeart/2005/8/layout/hierarchy5"/>
    <dgm:cxn modelId="{95C98798-FF4B-437E-954B-7422B4981E68}" type="presParOf" srcId="{77474E44-CAC6-486E-87F7-6807999999A7}" destId="{2CFDD7B3-ACA8-4DF8-AC14-7B725F5B1C55}" srcOrd="3" destOrd="0" presId="urn:microsoft.com/office/officeart/2005/8/layout/hierarchy5"/>
    <dgm:cxn modelId="{2E6DE2DD-589F-4E29-9137-6DAD28ED2C48}" type="presParOf" srcId="{2CFDD7B3-ACA8-4DF8-AC14-7B725F5B1C55}" destId="{184DE936-DBF8-4D90-894C-52B508D1D46D}" srcOrd="0" destOrd="0" presId="urn:microsoft.com/office/officeart/2005/8/layout/hierarchy5"/>
    <dgm:cxn modelId="{0093342D-1578-4E32-9FD2-7AD151F59869}" type="presParOf" srcId="{77474E44-CAC6-486E-87F7-6807999999A7}" destId="{82855FEB-FA14-466A-B25A-BC27D485B7A0}" srcOrd="4" destOrd="0" presId="urn:microsoft.com/office/officeart/2005/8/layout/hierarchy5"/>
    <dgm:cxn modelId="{B40AA9F0-D76F-49CF-9712-D8922FCA5BC6}" type="presParOf" srcId="{82855FEB-FA14-466A-B25A-BC27D485B7A0}" destId="{240BDAFF-0273-4C73-B8B7-1AB0F25B97A9}" srcOrd="0" destOrd="0" presId="urn:microsoft.com/office/officeart/2005/8/layout/hierarchy5"/>
    <dgm:cxn modelId="{3115FA46-A915-42B0-A720-C2407C189928}" type="presParOf" srcId="{82855FEB-FA14-466A-B25A-BC27D485B7A0}" destId="{7BBC373C-614E-480C-A94C-C09ACF56F3E1}" srcOrd="1" destOrd="0" presId="urn:microsoft.com/office/officeart/2005/8/layout/hierarchy5"/>
    <dgm:cxn modelId="{7FE4DD59-EB9E-4E79-A9B3-DD965EA4D8C6}" type="presParOf" srcId="{77474E44-CAC6-486E-87F7-6807999999A7}" destId="{9119B5D7-6CA1-4E3F-8B4D-064BEA73B21A}" srcOrd="5" destOrd="0" presId="urn:microsoft.com/office/officeart/2005/8/layout/hierarchy5"/>
    <dgm:cxn modelId="{97B11E1D-4B5B-49BC-81E1-CF17B7A490BA}" type="presParOf" srcId="{9119B5D7-6CA1-4E3F-8B4D-064BEA73B21A}" destId="{D7B1FC68-862F-422C-A574-ADD2D77311FB}" srcOrd="0" destOrd="0" presId="urn:microsoft.com/office/officeart/2005/8/layout/hierarchy5"/>
    <dgm:cxn modelId="{77B9E41B-9F31-4D1B-883B-AA204FFC4E14}" type="presParOf" srcId="{77474E44-CAC6-486E-87F7-6807999999A7}" destId="{859F243E-61F3-4C26-828B-5D61B214C15C}" srcOrd="6" destOrd="0" presId="urn:microsoft.com/office/officeart/2005/8/layout/hierarchy5"/>
    <dgm:cxn modelId="{2060839E-5DDD-4DB3-9529-4AC126A1915C}" type="presParOf" srcId="{859F243E-61F3-4C26-828B-5D61B214C15C}" destId="{EDC41DF1-B41A-409C-8158-2D11C046FBFA}" srcOrd="0" destOrd="0" presId="urn:microsoft.com/office/officeart/2005/8/layout/hierarchy5"/>
    <dgm:cxn modelId="{B59D8172-D48A-46DA-9C31-3456CCD6DFEA}" type="presParOf" srcId="{859F243E-61F3-4C26-828B-5D61B214C15C}" destId="{3E194698-C8CE-495F-A2F1-B3B7F9170C6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018FE5-71AC-4BE1-AC88-AD19D1FBBCE4}" type="doc">
      <dgm:prSet loTypeId="urn:microsoft.com/office/officeart/2005/8/layout/target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92D2B9A-256A-4124-9028-BA480EF24328}">
      <dgm:prSet phldrT="[Текст]" custT="1"/>
      <dgm:spPr/>
      <dgm:t>
        <a:bodyPr/>
        <a:lstStyle/>
        <a:p>
          <a:r>
            <a:rPr lang="ru-RU" sz="2400" dirty="0" smtClean="0"/>
            <a:t>Форма расчетов</a:t>
          </a:r>
          <a:endParaRPr lang="ru-RU" sz="2400" dirty="0"/>
        </a:p>
      </dgm:t>
    </dgm:pt>
    <dgm:pt modelId="{D7CF7FEB-76AB-433B-BA8E-42DAFF579612}" type="parTrans" cxnId="{853F9D2A-6AC4-4273-ABB2-86F27E785E24}">
      <dgm:prSet/>
      <dgm:spPr/>
      <dgm:t>
        <a:bodyPr/>
        <a:lstStyle/>
        <a:p>
          <a:endParaRPr lang="ru-RU"/>
        </a:p>
      </dgm:t>
    </dgm:pt>
    <dgm:pt modelId="{4E45150C-8B84-4081-8790-366FFB58FDA8}" type="sibTrans" cxnId="{853F9D2A-6AC4-4273-ABB2-86F27E785E24}">
      <dgm:prSet/>
      <dgm:spPr/>
      <dgm:t>
        <a:bodyPr/>
        <a:lstStyle/>
        <a:p>
          <a:endParaRPr lang="ru-RU"/>
        </a:p>
      </dgm:t>
    </dgm:pt>
    <dgm:pt modelId="{4A8D9F8E-B615-4DA1-9E15-F97ADF345F48}">
      <dgm:prSet phldrT="[Текст]" custT="1"/>
      <dgm:spPr/>
      <dgm:t>
        <a:bodyPr/>
        <a:lstStyle/>
        <a:p>
          <a:r>
            <a:rPr lang="ru-RU" sz="1400" dirty="0" smtClean="0"/>
            <a:t>Наличные средства платежа</a:t>
          </a:r>
          <a:endParaRPr lang="ru-RU" sz="1400" dirty="0"/>
        </a:p>
      </dgm:t>
    </dgm:pt>
    <dgm:pt modelId="{4830B8B0-FF97-4ED1-8439-1346B0B92CBF}" type="parTrans" cxnId="{50EA902E-5D00-45CD-9407-37D1401BC07B}">
      <dgm:prSet/>
      <dgm:spPr/>
      <dgm:t>
        <a:bodyPr/>
        <a:lstStyle/>
        <a:p>
          <a:endParaRPr lang="ru-RU"/>
        </a:p>
      </dgm:t>
    </dgm:pt>
    <dgm:pt modelId="{5B15DB37-CE8E-4784-8573-29AAD8E92CF9}" type="sibTrans" cxnId="{50EA902E-5D00-45CD-9407-37D1401BC07B}">
      <dgm:prSet/>
      <dgm:spPr/>
      <dgm:t>
        <a:bodyPr/>
        <a:lstStyle/>
        <a:p>
          <a:endParaRPr lang="ru-RU"/>
        </a:p>
      </dgm:t>
    </dgm:pt>
    <dgm:pt modelId="{62798131-F151-4E54-BF75-FEC82AC03DF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FFFFFF"/>
              </a:solidFill>
            </a:rPr>
            <a:t>Электронные средства платежа</a:t>
          </a:r>
          <a:endParaRPr lang="ru-RU" sz="1200" dirty="0">
            <a:solidFill>
              <a:srgbClr val="FFFFFF"/>
            </a:solidFill>
          </a:endParaRPr>
        </a:p>
      </dgm:t>
    </dgm:pt>
    <dgm:pt modelId="{D1E36863-D797-4079-A722-2280E73D015B}" type="parTrans" cxnId="{E6E1153A-FEA1-4B79-854A-E38EF90BAC09}">
      <dgm:prSet/>
      <dgm:spPr/>
      <dgm:t>
        <a:bodyPr/>
        <a:lstStyle/>
        <a:p>
          <a:endParaRPr lang="ru-RU"/>
        </a:p>
      </dgm:t>
    </dgm:pt>
    <dgm:pt modelId="{B7A5550C-A85D-4FEC-A512-779E6115A768}" type="sibTrans" cxnId="{E6E1153A-FEA1-4B79-854A-E38EF90BAC09}">
      <dgm:prSet/>
      <dgm:spPr/>
      <dgm:t>
        <a:bodyPr/>
        <a:lstStyle/>
        <a:p>
          <a:endParaRPr lang="ru-RU"/>
        </a:p>
      </dgm:t>
    </dgm:pt>
    <dgm:pt modelId="{59B633B0-4F3A-4E9A-959F-07C18E17A0CD}">
      <dgm:prSet phldrT="[Текст]" custT="1"/>
      <dgm:spPr/>
      <dgm:t>
        <a:bodyPr/>
        <a:lstStyle/>
        <a:p>
          <a:r>
            <a:rPr lang="ru-RU" sz="2400" dirty="0" smtClean="0"/>
            <a:t>Направление расчетов</a:t>
          </a:r>
          <a:endParaRPr lang="ru-RU" sz="2400" dirty="0"/>
        </a:p>
      </dgm:t>
    </dgm:pt>
    <dgm:pt modelId="{C24F569D-32F3-435F-A360-EE46EBEBF5BC}" type="parTrans" cxnId="{76D4136B-1893-46DC-A8B8-26B8A9FD3925}">
      <dgm:prSet/>
      <dgm:spPr/>
      <dgm:t>
        <a:bodyPr/>
        <a:lstStyle/>
        <a:p>
          <a:endParaRPr lang="ru-RU"/>
        </a:p>
      </dgm:t>
    </dgm:pt>
    <dgm:pt modelId="{3EE79F07-7E68-44E2-AC31-88E3F81647D1}" type="sibTrans" cxnId="{76D4136B-1893-46DC-A8B8-26B8A9FD3925}">
      <dgm:prSet/>
      <dgm:spPr/>
      <dgm:t>
        <a:bodyPr/>
        <a:lstStyle/>
        <a:p>
          <a:endParaRPr lang="ru-RU"/>
        </a:p>
      </dgm:t>
    </dgm:pt>
    <dgm:pt modelId="{DF243E25-65D9-4063-9994-6A03E7A319EF}">
      <dgm:prSet phldrT="[Текст]"/>
      <dgm:spPr/>
      <dgm:t>
        <a:bodyPr/>
        <a:lstStyle/>
        <a:p>
          <a:r>
            <a:rPr lang="ru-RU" dirty="0" smtClean="0"/>
            <a:t>Прием денежных средств</a:t>
          </a:r>
          <a:endParaRPr lang="ru-RU" dirty="0"/>
        </a:p>
      </dgm:t>
    </dgm:pt>
    <dgm:pt modelId="{87635B0C-616D-4FDD-967D-294217FA8979}" type="parTrans" cxnId="{4178256E-8410-43B8-9A09-8EF816AB2F0F}">
      <dgm:prSet/>
      <dgm:spPr/>
      <dgm:t>
        <a:bodyPr/>
        <a:lstStyle/>
        <a:p>
          <a:endParaRPr lang="ru-RU"/>
        </a:p>
      </dgm:t>
    </dgm:pt>
    <dgm:pt modelId="{F5A270C8-52B8-4F80-ABDD-F55941E922A0}" type="sibTrans" cxnId="{4178256E-8410-43B8-9A09-8EF816AB2F0F}">
      <dgm:prSet/>
      <dgm:spPr/>
      <dgm:t>
        <a:bodyPr/>
        <a:lstStyle/>
        <a:p>
          <a:endParaRPr lang="ru-RU"/>
        </a:p>
      </dgm:t>
    </dgm:pt>
    <dgm:pt modelId="{C7D7E844-2A16-480D-9C11-C549B3945BD3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Выдача денежных средств</a:t>
          </a:r>
          <a:endParaRPr lang="ru-RU" dirty="0">
            <a:solidFill>
              <a:srgbClr val="FFFFFF"/>
            </a:solidFill>
          </a:endParaRPr>
        </a:p>
      </dgm:t>
    </dgm:pt>
    <dgm:pt modelId="{9EBDD380-3754-49C2-A9AC-57C9EF44BE12}" type="parTrans" cxnId="{54AF0E6A-C4C4-48FD-A89A-037DA23FF9EA}">
      <dgm:prSet/>
      <dgm:spPr/>
      <dgm:t>
        <a:bodyPr/>
        <a:lstStyle/>
        <a:p>
          <a:endParaRPr lang="ru-RU"/>
        </a:p>
      </dgm:t>
    </dgm:pt>
    <dgm:pt modelId="{443A0A78-70D5-4062-B9FE-D08F0281931B}" type="sibTrans" cxnId="{54AF0E6A-C4C4-48FD-A89A-037DA23FF9EA}">
      <dgm:prSet/>
      <dgm:spPr/>
      <dgm:t>
        <a:bodyPr/>
        <a:lstStyle/>
        <a:p>
          <a:endParaRPr lang="ru-RU"/>
        </a:p>
      </dgm:t>
    </dgm:pt>
    <dgm:pt modelId="{456513B6-52D3-4280-8347-36C08755C4F3}">
      <dgm:prSet phldrT="[Текст]" custT="1"/>
      <dgm:spPr/>
      <dgm:t>
        <a:bodyPr/>
        <a:lstStyle/>
        <a:p>
          <a:r>
            <a:rPr lang="ru-RU" sz="2400" dirty="0" smtClean="0"/>
            <a:t>Предмет расчетов</a:t>
          </a:r>
          <a:endParaRPr lang="ru-RU" sz="2400" dirty="0"/>
        </a:p>
      </dgm:t>
    </dgm:pt>
    <dgm:pt modelId="{D029CBF4-EE64-4B0D-84D5-FE127C7DAB06}" type="parTrans" cxnId="{A42F708D-4C19-4FD5-B1F2-C9682066AC51}">
      <dgm:prSet/>
      <dgm:spPr/>
      <dgm:t>
        <a:bodyPr/>
        <a:lstStyle/>
        <a:p>
          <a:endParaRPr lang="ru-RU"/>
        </a:p>
      </dgm:t>
    </dgm:pt>
    <dgm:pt modelId="{3666E4DE-A396-426E-B56E-29F8ACC1441B}" type="sibTrans" cxnId="{A42F708D-4C19-4FD5-B1F2-C9682066AC51}">
      <dgm:prSet/>
      <dgm:spPr/>
      <dgm:t>
        <a:bodyPr/>
        <a:lstStyle/>
        <a:p>
          <a:endParaRPr lang="ru-RU"/>
        </a:p>
      </dgm:t>
    </dgm:pt>
    <dgm:pt modelId="{7FBAE5A2-B662-4E79-96AE-C899F172704D}">
      <dgm:prSet phldrT="[Текст]"/>
      <dgm:spPr/>
      <dgm:t>
        <a:bodyPr/>
        <a:lstStyle/>
        <a:p>
          <a:r>
            <a:rPr lang="ru-RU" dirty="0" smtClean="0"/>
            <a:t>Реализация товаров, выполнение работ, оказание услуг</a:t>
          </a:r>
          <a:endParaRPr lang="ru-RU" dirty="0"/>
        </a:p>
      </dgm:t>
    </dgm:pt>
    <dgm:pt modelId="{776F7BCE-BBFD-43F2-8275-CF00962545FC}" type="parTrans" cxnId="{5F818073-5863-45CF-BFEF-640E7C701FBD}">
      <dgm:prSet/>
      <dgm:spPr/>
      <dgm:t>
        <a:bodyPr/>
        <a:lstStyle/>
        <a:p>
          <a:endParaRPr lang="ru-RU"/>
        </a:p>
      </dgm:t>
    </dgm:pt>
    <dgm:pt modelId="{3497C4A0-8D25-4E0D-8C9A-A477CC517F32}" type="sibTrans" cxnId="{5F818073-5863-45CF-BFEF-640E7C701FBD}">
      <dgm:prSet/>
      <dgm:spPr/>
      <dgm:t>
        <a:bodyPr/>
        <a:lstStyle/>
        <a:p>
          <a:endParaRPr lang="ru-RU"/>
        </a:p>
      </dgm:t>
    </dgm:pt>
    <dgm:pt modelId="{F99706CC-FB32-49AB-A362-55919FDC0F5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Азартные игры, лотереи (прием ставок и выплата выигрыша)</a:t>
          </a:r>
          <a:endParaRPr lang="ru-RU" dirty="0">
            <a:solidFill>
              <a:srgbClr val="FFFFFF"/>
            </a:solidFill>
          </a:endParaRPr>
        </a:p>
      </dgm:t>
    </dgm:pt>
    <dgm:pt modelId="{810B156C-CE41-4A58-B911-E3B67F6AD7E2}" type="parTrans" cxnId="{B8716CEB-12E8-419C-95D5-98B07AE1BF52}">
      <dgm:prSet/>
      <dgm:spPr/>
      <dgm:t>
        <a:bodyPr/>
        <a:lstStyle/>
        <a:p>
          <a:endParaRPr lang="ru-RU"/>
        </a:p>
      </dgm:t>
    </dgm:pt>
    <dgm:pt modelId="{25E31DCF-AA15-4E54-A097-048C2A943CE1}" type="sibTrans" cxnId="{B8716CEB-12E8-419C-95D5-98B07AE1BF52}">
      <dgm:prSet/>
      <dgm:spPr/>
      <dgm:t>
        <a:bodyPr/>
        <a:lstStyle/>
        <a:p>
          <a:endParaRPr lang="ru-RU"/>
        </a:p>
      </dgm:t>
    </dgm:pt>
    <dgm:pt modelId="{2CC85963-AC11-4115-8B64-24534C3D9AF3}" type="pres">
      <dgm:prSet presAssocID="{E7018FE5-71AC-4BE1-AC88-AD19D1FBBCE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06E79E-6E3D-4B61-8620-71A36CFA0C6C}" type="pres">
      <dgm:prSet presAssocID="{E7018FE5-71AC-4BE1-AC88-AD19D1FBBCE4}" presName="outerBox" presStyleCnt="0"/>
      <dgm:spPr/>
    </dgm:pt>
    <dgm:pt modelId="{BF8031D8-1103-4978-926E-87276064DF3D}" type="pres">
      <dgm:prSet presAssocID="{E7018FE5-71AC-4BE1-AC88-AD19D1FBBCE4}" presName="outerBoxParent" presStyleLbl="node1" presStyleIdx="0" presStyleCnt="3"/>
      <dgm:spPr/>
      <dgm:t>
        <a:bodyPr/>
        <a:lstStyle/>
        <a:p>
          <a:endParaRPr lang="ru-RU"/>
        </a:p>
      </dgm:t>
    </dgm:pt>
    <dgm:pt modelId="{214E7EE8-125D-4CF4-B601-AF519A1C0B05}" type="pres">
      <dgm:prSet presAssocID="{E7018FE5-71AC-4BE1-AC88-AD19D1FBBCE4}" presName="outerBoxChildren" presStyleCnt="0"/>
      <dgm:spPr/>
    </dgm:pt>
    <dgm:pt modelId="{46558656-3F7C-4472-A6A7-B88B2D60A4CA}" type="pres">
      <dgm:prSet presAssocID="{4A8D9F8E-B615-4DA1-9E15-F97ADF345F48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4E784-A231-4211-ACF7-D2A4D928E20B}" type="pres">
      <dgm:prSet presAssocID="{5B15DB37-CE8E-4784-8573-29AAD8E92CF9}" presName="outerSibTrans" presStyleCnt="0"/>
      <dgm:spPr/>
    </dgm:pt>
    <dgm:pt modelId="{77C5C19A-DCE3-4312-8C56-84F9EAA6B0DC}" type="pres">
      <dgm:prSet presAssocID="{62798131-F151-4E54-BF75-FEC82AC03DF9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B47AC-1F54-4F69-A026-60D31EC07C5D}" type="pres">
      <dgm:prSet presAssocID="{E7018FE5-71AC-4BE1-AC88-AD19D1FBBCE4}" presName="middleBox" presStyleCnt="0"/>
      <dgm:spPr/>
    </dgm:pt>
    <dgm:pt modelId="{EF26B086-8A7A-4D29-9D60-FE71ED3C8EAE}" type="pres">
      <dgm:prSet presAssocID="{E7018FE5-71AC-4BE1-AC88-AD19D1FBBCE4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581A42D7-0333-49A9-B074-D9F41B43EC75}" type="pres">
      <dgm:prSet presAssocID="{E7018FE5-71AC-4BE1-AC88-AD19D1FBBCE4}" presName="middleBoxChildren" presStyleCnt="0"/>
      <dgm:spPr/>
    </dgm:pt>
    <dgm:pt modelId="{497DB79E-8A0F-4122-B839-B3B3E5E83509}" type="pres">
      <dgm:prSet presAssocID="{DF243E25-65D9-4063-9994-6A03E7A319EF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DA07E-AF64-42A4-821B-8A53738B749F}" type="pres">
      <dgm:prSet presAssocID="{F5A270C8-52B8-4F80-ABDD-F55941E922A0}" presName="middleSibTrans" presStyleCnt="0"/>
      <dgm:spPr/>
    </dgm:pt>
    <dgm:pt modelId="{72583B08-AD46-474E-B0DA-4CCC5A087F1A}" type="pres">
      <dgm:prSet presAssocID="{C7D7E844-2A16-480D-9C11-C549B3945BD3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EC394-DB10-4C4F-9DC6-3670BE2BFE21}" type="pres">
      <dgm:prSet presAssocID="{E7018FE5-71AC-4BE1-AC88-AD19D1FBBCE4}" presName="centerBox" presStyleCnt="0"/>
      <dgm:spPr/>
    </dgm:pt>
    <dgm:pt modelId="{EBE80774-2899-4E6E-9D91-8C84B0F814D3}" type="pres">
      <dgm:prSet presAssocID="{E7018FE5-71AC-4BE1-AC88-AD19D1FBBCE4}" presName="centerBoxParent" presStyleLbl="node1" presStyleIdx="2" presStyleCnt="3"/>
      <dgm:spPr/>
      <dgm:t>
        <a:bodyPr/>
        <a:lstStyle/>
        <a:p>
          <a:endParaRPr lang="ru-RU"/>
        </a:p>
      </dgm:t>
    </dgm:pt>
    <dgm:pt modelId="{EA21ACF9-CF2D-40FA-8118-C628D1F657E7}" type="pres">
      <dgm:prSet presAssocID="{E7018FE5-71AC-4BE1-AC88-AD19D1FBBCE4}" presName="centerBoxChildren" presStyleCnt="0"/>
      <dgm:spPr/>
    </dgm:pt>
    <dgm:pt modelId="{5C964170-F471-4861-A90E-6EBE2503D6D9}" type="pres">
      <dgm:prSet presAssocID="{7FBAE5A2-B662-4E79-96AE-C899F172704D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8922D-1925-4B5C-B77C-D5A20FA9D9FF}" type="pres">
      <dgm:prSet presAssocID="{3497C4A0-8D25-4E0D-8C9A-A477CC517F32}" presName="centerSibTrans" presStyleCnt="0"/>
      <dgm:spPr/>
    </dgm:pt>
    <dgm:pt modelId="{FE253FF2-9510-485E-8D0E-27193A07872D}" type="pres">
      <dgm:prSet presAssocID="{F99706CC-FB32-49AB-A362-55919FDC0F58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18073-5863-45CF-BFEF-640E7C701FBD}" srcId="{456513B6-52D3-4280-8347-36C08755C4F3}" destId="{7FBAE5A2-B662-4E79-96AE-C899F172704D}" srcOrd="0" destOrd="0" parTransId="{776F7BCE-BBFD-43F2-8275-CF00962545FC}" sibTransId="{3497C4A0-8D25-4E0D-8C9A-A477CC517F32}"/>
    <dgm:cxn modelId="{E7CCF161-8A55-46D3-BC02-F7836E654998}" type="presOf" srcId="{F99706CC-FB32-49AB-A362-55919FDC0F58}" destId="{FE253FF2-9510-485E-8D0E-27193A07872D}" srcOrd="0" destOrd="0" presId="urn:microsoft.com/office/officeart/2005/8/layout/target2"/>
    <dgm:cxn modelId="{BD637542-5463-44D7-B797-C59EC172D87A}" type="presOf" srcId="{C7D7E844-2A16-480D-9C11-C549B3945BD3}" destId="{72583B08-AD46-474E-B0DA-4CCC5A087F1A}" srcOrd="0" destOrd="0" presId="urn:microsoft.com/office/officeart/2005/8/layout/target2"/>
    <dgm:cxn modelId="{4A83C67F-FF1E-4BDC-98D0-DDDC1E681315}" type="presOf" srcId="{792D2B9A-256A-4124-9028-BA480EF24328}" destId="{BF8031D8-1103-4978-926E-87276064DF3D}" srcOrd="0" destOrd="0" presId="urn:microsoft.com/office/officeart/2005/8/layout/target2"/>
    <dgm:cxn modelId="{18B5E4EC-4E91-469F-AFFA-5CFD823648B6}" type="presOf" srcId="{456513B6-52D3-4280-8347-36C08755C4F3}" destId="{EBE80774-2899-4E6E-9D91-8C84B0F814D3}" srcOrd="0" destOrd="0" presId="urn:microsoft.com/office/officeart/2005/8/layout/target2"/>
    <dgm:cxn modelId="{50EA902E-5D00-45CD-9407-37D1401BC07B}" srcId="{792D2B9A-256A-4124-9028-BA480EF24328}" destId="{4A8D9F8E-B615-4DA1-9E15-F97ADF345F48}" srcOrd="0" destOrd="0" parTransId="{4830B8B0-FF97-4ED1-8439-1346B0B92CBF}" sibTransId="{5B15DB37-CE8E-4784-8573-29AAD8E92CF9}"/>
    <dgm:cxn modelId="{555C2666-5211-43E3-AAD8-CAD2E8CA15CC}" type="presOf" srcId="{7FBAE5A2-B662-4E79-96AE-C899F172704D}" destId="{5C964170-F471-4861-A90E-6EBE2503D6D9}" srcOrd="0" destOrd="0" presId="urn:microsoft.com/office/officeart/2005/8/layout/target2"/>
    <dgm:cxn modelId="{76D4136B-1893-46DC-A8B8-26B8A9FD3925}" srcId="{E7018FE5-71AC-4BE1-AC88-AD19D1FBBCE4}" destId="{59B633B0-4F3A-4E9A-959F-07C18E17A0CD}" srcOrd="1" destOrd="0" parTransId="{C24F569D-32F3-435F-A360-EE46EBEBF5BC}" sibTransId="{3EE79F07-7E68-44E2-AC31-88E3F81647D1}"/>
    <dgm:cxn modelId="{DCD3DB26-6D4C-43FA-B289-EFA8C880E536}" type="presOf" srcId="{4A8D9F8E-B615-4DA1-9E15-F97ADF345F48}" destId="{46558656-3F7C-4472-A6A7-B88B2D60A4CA}" srcOrd="0" destOrd="0" presId="urn:microsoft.com/office/officeart/2005/8/layout/target2"/>
    <dgm:cxn modelId="{54AF0E6A-C4C4-48FD-A89A-037DA23FF9EA}" srcId="{59B633B0-4F3A-4E9A-959F-07C18E17A0CD}" destId="{C7D7E844-2A16-480D-9C11-C549B3945BD3}" srcOrd="1" destOrd="0" parTransId="{9EBDD380-3754-49C2-A9AC-57C9EF44BE12}" sibTransId="{443A0A78-70D5-4062-B9FE-D08F0281931B}"/>
    <dgm:cxn modelId="{91E18E30-9860-437B-9602-F8921FBF5C07}" type="presOf" srcId="{DF243E25-65D9-4063-9994-6A03E7A319EF}" destId="{497DB79E-8A0F-4122-B839-B3B3E5E83509}" srcOrd="0" destOrd="0" presId="urn:microsoft.com/office/officeart/2005/8/layout/target2"/>
    <dgm:cxn modelId="{E6E1153A-FEA1-4B79-854A-E38EF90BAC09}" srcId="{792D2B9A-256A-4124-9028-BA480EF24328}" destId="{62798131-F151-4E54-BF75-FEC82AC03DF9}" srcOrd="1" destOrd="0" parTransId="{D1E36863-D797-4079-A722-2280E73D015B}" sibTransId="{B7A5550C-A85D-4FEC-A512-779E6115A768}"/>
    <dgm:cxn modelId="{4A65310A-9D24-4A5C-A59B-7529FE0AD5E0}" type="presOf" srcId="{59B633B0-4F3A-4E9A-959F-07C18E17A0CD}" destId="{EF26B086-8A7A-4D29-9D60-FE71ED3C8EAE}" srcOrd="0" destOrd="0" presId="urn:microsoft.com/office/officeart/2005/8/layout/target2"/>
    <dgm:cxn modelId="{FF983235-1B72-419A-88DA-1A52D269355C}" type="presOf" srcId="{E7018FE5-71AC-4BE1-AC88-AD19D1FBBCE4}" destId="{2CC85963-AC11-4115-8B64-24534C3D9AF3}" srcOrd="0" destOrd="0" presId="urn:microsoft.com/office/officeart/2005/8/layout/target2"/>
    <dgm:cxn modelId="{B8716CEB-12E8-419C-95D5-98B07AE1BF52}" srcId="{456513B6-52D3-4280-8347-36C08755C4F3}" destId="{F99706CC-FB32-49AB-A362-55919FDC0F58}" srcOrd="1" destOrd="0" parTransId="{810B156C-CE41-4A58-B911-E3B67F6AD7E2}" sibTransId="{25E31DCF-AA15-4E54-A097-048C2A943CE1}"/>
    <dgm:cxn modelId="{853F9D2A-6AC4-4273-ABB2-86F27E785E24}" srcId="{E7018FE5-71AC-4BE1-AC88-AD19D1FBBCE4}" destId="{792D2B9A-256A-4124-9028-BA480EF24328}" srcOrd="0" destOrd="0" parTransId="{D7CF7FEB-76AB-433B-BA8E-42DAFF579612}" sibTransId="{4E45150C-8B84-4081-8790-366FFB58FDA8}"/>
    <dgm:cxn modelId="{4178256E-8410-43B8-9A09-8EF816AB2F0F}" srcId="{59B633B0-4F3A-4E9A-959F-07C18E17A0CD}" destId="{DF243E25-65D9-4063-9994-6A03E7A319EF}" srcOrd="0" destOrd="0" parTransId="{87635B0C-616D-4FDD-967D-294217FA8979}" sibTransId="{F5A270C8-52B8-4F80-ABDD-F55941E922A0}"/>
    <dgm:cxn modelId="{A42F708D-4C19-4FD5-B1F2-C9682066AC51}" srcId="{E7018FE5-71AC-4BE1-AC88-AD19D1FBBCE4}" destId="{456513B6-52D3-4280-8347-36C08755C4F3}" srcOrd="2" destOrd="0" parTransId="{D029CBF4-EE64-4B0D-84D5-FE127C7DAB06}" sibTransId="{3666E4DE-A396-426E-B56E-29F8ACC1441B}"/>
    <dgm:cxn modelId="{88FCCCE4-C35D-40F7-9307-083313799C8B}" type="presOf" srcId="{62798131-F151-4E54-BF75-FEC82AC03DF9}" destId="{77C5C19A-DCE3-4312-8C56-84F9EAA6B0DC}" srcOrd="0" destOrd="0" presId="urn:microsoft.com/office/officeart/2005/8/layout/target2"/>
    <dgm:cxn modelId="{C280AD44-9CC8-47DC-9F74-6E204460FE63}" type="presParOf" srcId="{2CC85963-AC11-4115-8B64-24534C3D9AF3}" destId="{9606E79E-6E3D-4B61-8620-71A36CFA0C6C}" srcOrd="0" destOrd="0" presId="urn:microsoft.com/office/officeart/2005/8/layout/target2"/>
    <dgm:cxn modelId="{F8C1777F-7B9A-4BB4-8F8D-3FB5397A5A33}" type="presParOf" srcId="{9606E79E-6E3D-4B61-8620-71A36CFA0C6C}" destId="{BF8031D8-1103-4978-926E-87276064DF3D}" srcOrd="0" destOrd="0" presId="urn:microsoft.com/office/officeart/2005/8/layout/target2"/>
    <dgm:cxn modelId="{6BAF8F1B-BD91-49EB-AD2B-D0D9AE34AE81}" type="presParOf" srcId="{9606E79E-6E3D-4B61-8620-71A36CFA0C6C}" destId="{214E7EE8-125D-4CF4-B601-AF519A1C0B05}" srcOrd="1" destOrd="0" presId="urn:microsoft.com/office/officeart/2005/8/layout/target2"/>
    <dgm:cxn modelId="{46C2C169-2210-4E1F-B350-EA18B517E7BC}" type="presParOf" srcId="{214E7EE8-125D-4CF4-B601-AF519A1C0B05}" destId="{46558656-3F7C-4472-A6A7-B88B2D60A4CA}" srcOrd="0" destOrd="0" presId="urn:microsoft.com/office/officeart/2005/8/layout/target2"/>
    <dgm:cxn modelId="{B9B72747-55E8-4726-ABD2-A5CDF11AAC86}" type="presParOf" srcId="{214E7EE8-125D-4CF4-B601-AF519A1C0B05}" destId="{4504E784-A231-4211-ACF7-D2A4D928E20B}" srcOrd="1" destOrd="0" presId="urn:microsoft.com/office/officeart/2005/8/layout/target2"/>
    <dgm:cxn modelId="{EE46A132-FF28-41E1-A134-8662676523D7}" type="presParOf" srcId="{214E7EE8-125D-4CF4-B601-AF519A1C0B05}" destId="{77C5C19A-DCE3-4312-8C56-84F9EAA6B0DC}" srcOrd="2" destOrd="0" presId="urn:microsoft.com/office/officeart/2005/8/layout/target2"/>
    <dgm:cxn modelId="{01AC1270-422D-4EFE-997F-15ED5853AFF6}" type="presParOf" srcId="{2CC85963-AC11-4115-8B64-24534C3D9AF3}" destId="{FAEB47AC-1F54-4F69-A026-60D31EC07C5D}" srcOrd="1" destOrd="0" presId="urn:microsoft.com/office/officeart/2005/8/layout/target2"/>
    <dgm:cxn modelId="{6EA96ABE-C246-4ACA-9CD6-35644BB8BD5A}" type="presParOf" srcId="{FAEB47AC-1F54-4F69-A026-60D31EC07C5D}" destId="{EF26B086-8A7A-4D29-9D60-FE71ED3C8EAE}" srcOrd="0" destOrd="0" presId="urn:microsoft.com/office/officeart/2005/8/layout/target2"/>
    <dgm:cxn modelId="{0AD70EDE-87A9-409E-9663-124DE681121F}" type="presParOf" srcId="{FAEB47AC-1F54-4F69-A026-60D31EC07C5D}" destId="{581A42D7-0333-49A9-B074-D9F41B43EC75}" srcOrd="1" destOrd="0" presId="urn:microsoft.com/office/officeart/2005/8/layout/target2"/>
    <dgm:cxn modelId="{DA79AFD7-346F-4EA6-8854-56B278E2D090}" type="presParOf" srcId="{581A42D7-0333-49A9-B074-D9F41B43EC75}" destId="{497DB79E-8A0F-4122-B839-B3B3E5E83509}" srcOrd="0" destOrd="0" presId="urn:microsoft.com/office/officeart/2005/8/layout/target2"/>
    <dgm:cxn modelId="{C9D55BE7-FB4C-4394-9076-FDC6FF4C4B7B}" type="presParOf" srcId="{581A42D7-0333-49A9-B074-D9F41B43EC75}" destId="{D5FDA07E-AF64-42A4-821B-8A53738B749F}" srcOrd="1" destOrd="0" presId="urn:microsoft.com/office/officeart/2005/8/layout/target2"/>
    <dgm:cxn modelId="{CC57F6FC-C6BD-4406-86EB-675BE5C003DA}" type="presParOf" srcId="{581A42D7-0333-49A9-B074-D9F41B43EC75}" destId="{72583B08-AD46-474E-B0DA-4CCC5A087F1A}" srcOrd="2" destOrd="0" presId="urn:microsoft.com/office/officeart/2005/8/layout/target2"/>
    <dgm:cxn modelId="{A976DABE-A990-41FA-90E3-BEA7391AC604}" type="presParOf" srcId="{2CC85963-AC11-4115-8B64-24534C3D9AF3}" destId="{17AEC394-DB10-4C4F-9DC6-3670BE2BFE21}" srcOrd="2" destOrd="0" presId="urn:microsoft.com/office/officeart/2005/8/layout/target2"/>
    <dgm:cxn modelId="{17E5F52C-AD54-4046-93E6-8444535B8D8E}" type="presParOf" srcId="{17AEC394-DB10-4C4F-9DC6-3670BE2BFE21}" destId="{EBE80774-2899-4E6E-9D91-8C84B0F814D3}" srcOrd="0" destOrd="0" presId="urn:microsoft.com/office/officeart/2005/8/layout/target2"/>
    <dgm:cxn modelId="{8423BD58-986D-47AD-9D48-34E0FA6CA401}" type="presParOf" srcId="{17AEC394-DB10-4C4F-9DC6-3670BE2BFE21}" destId="{EA21ACF9-CF2D-40FA-8118-C628D1F657E7}" srcOrd="1" destOrd="0" presId="urn:microsoft.com/office/officeart/2005/8/layout/target2"/>
    <dgm:cxn modelId="{859BECE8-14CA-4059-94AE-AF517A194083}" type="presParOf" srcId="{EA21ACF9-CF2D-40FA-8118-C628D1F657E7}" destId="{5C964170-F471-4861-A90E-6EBE2503D6D9}" srcOrd="0" destOrd="0" presId="urn:microsoft.com/office/officeart/2005/8/layout/target2"/>
    <dgm:cxn modelId="{99F9BE96-1CF6-41BE-B099-77BBBF72FF18}" type="presParOf" srcId="{EA21ACF9-CF2D-40FA-8118-C628D1F657E7}" destId="{96E8922D-1925-4B5C-B77C-D5A20FA9D9FF}" srcOrd="1" destOrd="0" presId="urn:microsoft.com/office/officeart/2005/8/layout/target2"/>
    <dgm:cxn modelId="{AD55E54F-036E-4144-96AB-F304C62F03F7}" type="presParOf" srcId="{EA21ACF9-CF2D-40FA-8118-C628D1F657E7}" destId="{FE253FF2-9510-485E-8D0E-27193A07872D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3EFC9F-F7F1-4E6E-AF98-0637ACB796F1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227A2E-B542-4E13-82C6-AB78A78130A0}">
      <dgm:prSet phldrT="[Текст]"/>
      <dgm:spPr/>
      <dgm:t>
        <a:bodyPr/>
        <a:lstStyle/>
        <a:p>
          <a:r>
            <a:rPr lang="ru-RU" dirty="0" smtClean="0"/>
            <a:t>Федеральный закон от 27.06.2011 № 161-ФЗ «О национальной платежной системе»</a:t>
          </a:r>
          <a:endParaRPr lang="ru-RU" dirty="0"/>
        </a:p>
      </dgm:t>
    </dgm:pt>
    <dgm:pt modelId="{52B3622C-7307-4886-9303-F4B57101817E}" type="parTrans" cxnId="{EA79A0FE-5F74-4334-A26A-B47C068FAB04}">
      <dgm:prSet/>
      <dgm:spPr/>
      <dgm:t>
        <a:bodyPr/>
        <a:lstStyle/>
        <a:p>
          <a:endParaRPr lang="ru-RU"/>
        </a:p>
      </dgm:t>
    </dgm:pt>
    <dgm:pt modelId="{2826ACEF-F894-4CC8-9AD7-C25EAD5CA1C3}" type="sibTrans" cxnId="{EA79A0FE-5F74-4334-A26A-B47C068FAB04}">
      <dgm:prSet/>
      <dgm:spPr/>
      <dgm:t>
        <a:bodyPr/>
        <a:lstStyle/>
        <a:p>
          <a:endParaRPr lang="ru-RU"/>
        </a:p>
      </dgm:t>
    </dgm:pt>
    <dgm:pt modelId="{BE29A470-8856-4DEC-A482-85B5C7F63535}">
      <dgm:prSet phldrT="[Текст]"/>
      <dgm:spPr/>
      <dgm:t>
        <a:bodyPr/>
        <a:lstStyle/>
        <a:p>
          <a:r>
            <a:rPr lang="ru-RU" b="1" dirty="0" smtClean="0"/>
            <a:t>ЭСП</a:t>
          </a:r>
          <a:r>
            <a:rPr lang="ru-RU" dirty="0" smtClean="0"/>
            <a:t> - средство и (или) способ, позволяющие клиенту оператора по переводу денежных средств составлять, удостоверять и передавать распоряжения в целях осуществления перевода денежных средств </a:t>
          </a:r>
          <a:r>
            <a:rPr lang="ru-RU" b="1" u="sng" dirty="0" smtClean="0"/>
            <a:t>в рамках применяемых форм безналичных расчетов</a:t>
          </a:r>
          <a:r>
            <a:rPr lang="ru-RU" b="1" dirty="0" smtClean="0"/>
            <a:t> </a:t>
          </a:r>
          <a:r>
            <a:rPr lang="ru-RU" dirty="0" smtClean="0"/>
            <a:t>с использованием информационно-коммуникационных технологий, электронных носителей информации, в том числе платежных карт, а также иных технических устройств</a:t>
          </a:r>
          <a:endParaRPr lang="ru-RU" dirty="0"/>
        </a:p>
      </dgm:t>
    </dgm:pt>
    <dgm:pt modelId="{37145D42-1C5C-43F7-ABDB-CD79534DF11A}" type="parTrans" cxnId="{1DB9CDD9-890A-4500-B865-DDC76BCB53A0}">
      <dgm:prSet/>
      <dgm:spPr/>
      <dgm:t>
        <a:bodyPr/>
        <a:lstStyle/>
        <a:p>
          <a:endParaRPr lang="ru-RU"/>
        </a:p>
      </dgm:t>
    </dgm:pt>
    <dgm:pt modelId="{C4553EF8-73D4-45EC-962C-41641AA9D517}" type="sibTrans" cxnId="{1DB9CDD9-890A-4500-B865-DDC76BCB53A0}">
      <dgm:prSet/>
      <dgm:spPr/>
      <dgm:t>
        <a:bodyPr/>
        <a:lstStyle/>
        <a:p>
          <a:endParaRPr lang="ru-RU"/>
        </a:p>
      </dgm:t>
    </dgm:pt>
    <dgm:pt modelId="{C4BC9B48-2D9E-41DA-9A45-686856240F7B}">
      <dgm:prSet phldrT="[Текст]"/>
      <dgm:spPr/>
      <dgm:t>
        <a:bodyPr/>
        <a:lstStyle/>
        <a:p>
          <a:r>
            <a:rPr lang="ru-RU" dirty="0" smtClean="0"/>
            <a:t>Гражданский кодекс, статья 862 «Формы безналичных расчетов»</a:t>
          </a:r>
        </a:p>
        <a:p>
          <a:r>
            <a:rPr lang="ru-RU" dirty="0" smtClean="0"/>
            <a:t>Положение Банка России № 383-П о правилах осуществления перевода денежных средств</a:t>
          </a:r>
          <a:endParaRPr lang="ru-RU" dirty="0"/>
        </a:p>
      </dgm:t>
    </dgm:pt>
    <dgm:pt modelId="{033C19B4-F677-4B8D-845D-5FE33CA0BB2F}" type="parTrans" cxnId="{A15AE137-9EFE-4316-973A-F6FA70F4B239}">
      <dgm:prSet/>
      <dgm:spPr/>
      <dgm:t>
        <a:bodyPr/>
        <a:lstStyle/>
        <a:p>
          <a:endParaRPr lang="ru-RU"/>
        </a:p>
      </dgm:t>
    </dgm:pt>
    <dgm:pt modelId="{67923AE9-93C0-463E-AF91-E4C12F548F47}" type="sibTrans" cxnId="{A15AE137-9EFE-4316-973A-F6FA70F4B239}">
      <dgm:prSet/>
      <dgm:spPr/>
      <dgm:t>
        <a:bodyPr/>
        <a:lstStyle/>
        <a:p>
          <a:endParaRPr lang="ru-RU"/>
        </a:p>
      </dgm:t>
    </dgm:pt>
    <dgm:pt modelId="{1B0C02B7-FE81-4CFC-B22B-A9245FA78B71}">
      <dgm:prSet phldrT="[Текст]"/>
      <dgm:spPr/>
      <dgm:t>
        <a:bodyPr/>
        <a:lstStyle/>
        <a:p>
          <a:r>
            <a:rPr lang="ru-RU" b="1" dirty="0" smtClean="0"/>
            <a:t>Формы безналичных расчетов </a:t>
          </a:r>
          <a:r>
            <a:rPr lang="ru-RU" dirty="0" smtClean="0"/>
            <a:t>- расчеты платежными поручениями, по аккредитиву, чеками, расчеты по инкассо, а также расчеты в иных формах, предусмотренных законом, установленными в соответствии с ним банковскими правилами и применяемыми в банковской практике обычаями делового оборота + расчеты чеками; перевод денежных средств по требованию получателя средств (прямое </a:t>
          </a:r>
          <a:r>
            <a:rPr lang="ru-RU" dirty="0" err="1" smtClean="0"/>
            <a:t>дебетование</a:t>
          </a:r>
          <a:r>
            <a:rPr lang="ru-RU" dirty="0" smtClean="0"/>
            <a:t>); </a:t>
          </a:r>
          <a:r>
            <a:rPr lang="ru-RU" b="1" u="sng" dirty="0" smtClean="0"/>
            <a:t>перевод электронных денежных средств</a:t>
          </a:r>
          <a:endParaRPr lang="ru-RU" b="1" u="sng" dirty="0"/>
        </a:p>
      </dgm:t>
    </dgm:pt>
    <dgm:pt modelId="{D499B298-E38F-44FE-BEEF-8542F28294BF}" type="parTrans" cxnId="{CF733FEC-5CD1-4C95-AA77-62775117DC2E}">
      <dgm:prSet/>
      <dgm:spPr/>
      <dgm:t>
        <a:bodyPr/>
        <a:lstStyle/>
        <a:p>
          <a:endParaRPr lang="ru-RU"/>
        </a:p>
      </dgm:t>
    </dgm:pt>
    <dgm:pt modelId="{1C652F31-DC75-4CC1-A516-5C0279E4AC7E}" type="sibTrans" cxnId="{CF733FEC-5CD1-4C95-AA77-62775117DC2E}">
      <dgm:prSet/>
      <dgm:spPr/>
      <dgm:t>
        <a:bodyPr/>
        <a:lstStyle/>
        <a:p>
          <a:endParaRPr lang="ru-RU"/>
        </a:p>
      </dgm:t>
    </dgm:pt>
    <dgm:pt modelId="{1BB7E706-6774-486E-BF69-726DD430A674}" type="pres">
      <dgm:prSet presAssocID="{CC3EFC9F-F7F1-4E6E-AF98-0637ACB796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2B7814B-F931-424E-A2AC-AAA96A32B98B}" type="pres">
      <dgm:prSet presAssocID="{4B227A2E-B542-4E13-82C6-AB78A78130A0}" presName="thickLine" presStyleLbl="alignNode1" presStyleIdx="0" presStyleCnt="2"/>
      <dgm:spPr/>
    </dgm:pt>
    <dgm:pt modelId="{8BBA9D19-B84A-411D-8220-2F26FD00AE09}" type="pres">
      <dgm:prSet presAssocID="{4B227A2E-B542-4E13-82C6-AB78A78130A0}" presName="horz1" presStyleCnt="0"/>
      <dgm:spPr/>
    </dgm:pt>
    <dgm:pt modelId="{2569095B-D16C-44D5-AFC7-A668D5F71A4B}" type="pres">
      <dgm:prSet presAssocID="{4B227A2E-B542-4E13-82C6-AB78A78130A0}" presName="tx1" presStyleLbl="revTx" presStyleIdx="0" presStyleCnt="4"/>
      <dgm:spPr/>
      <dgm:t>
        <a:bodyPr/>
        <a:lstStyle/>
        <a:p>
          <a:endParaRPr lang="ru-RU"/>
        </a:p>
      </dgm:t>
    </dgm:pt>
    <dgm:pt modelId="{E2C83242-65FF-4861-9A65-66F9B15E0CC8}" type="pres">
      <dgm:prSet presAssocID="{4B227A2E-B542-4E13-82C6-AB78A78130A0}" presName="vert1" presStyleCnt="0"/>
      <dgm:spPr/>
    </dgm:pt>
    <dgm:pt modelId="{91C13AAC-B20D-4953-BF62-6B96E76AB876}" type="pres">
      <dgm:prSet presAssocID="{BE29A470-8856-4DEC-A482-85B5C7F63535}" presName="vertSpace2a" presStyleCnt="0"/>
      <dgm:spPr/>
    </dgm:pt>
    <dgm:pt modelId="{5FE2E2E7-6732-431D-97CF-7F4B640BC788}" type="pres">
      <dgm:prSet presAssocID="{BE29A470-8856-4DEC-A482-85B5C7F63535}" presName="horz2" presStyleCnt="0"/>
      <dgm:spPr/>
    </dgm:pt>
    <dgm:pt modelId="{4BEE291B-3ED2-4A23-9795-FBAD582B9F4C}" type="pres">
      <dgm:prSet presAssocID="{BE29A470-8856-4DEC-A482-85B5C7F63535}" presName="horzSpace2" presStyleCnt="0"/>
      <dgm:spPr/>
    </dgm:pt>
    <dgm:pt modelId="{F0AFC4F7-01B7-4D70-84B5-8BA4D2542053}" type="pres">
      <dgm:prSet presAssocID="{BE29A470-8856-4DEC-A482-85B5C7F63535}" presName="tx2" presStyleLbl="revTx" presStyleIdx="1" presStyleCnt="4"/>
      <dgm:spPr/>
      <dgm:t>
        <a:bodyPr/>
        <a:lstStyle/>
        <a:p>
          <a:endParaRPr lang="ru-RU"/>
        </a:p>
      </dgm:t>
    </dgm:pt>
    <dgm:pt modelId="{D307F174-9927-4020-80F2-0A31EC28D854}" type="pres">
      <dgm:prSet presAssocID="{BE29A470-8856-4DEC-A482-85B5C7F63535}" presName="vert2" presStyleCnt="0"/>
      <dgm:spPr/>
    </dgm:pt>
    <dgm:pt modelId="{C13490F7-DC3E-4505-AAE0-C7D27B9D4B80}" type="pres">
      <dgm:prSet presAssocID="{BE29A470-8856-4DEC-A482-85B5C7F63535}" presName="thinLine2b" presStyleLbl="callout" presStyleIdx="0" presStyleCnt="2"/>
      <dgm:spPr/>
    </dgm:pt>
    <dgm:pt modelId="{D08C32BD-9B20-419F-B33A-E9660630A642}" type="pres">
      <dgm:prSet presAssocID="{BE29A470-8856-4DEC-A482-85B5C7F63535}" presName="vertSpace2b" presStyleCnt="0"/>
      <dgm:spPr/>
    </dgm:pt>
    <dgm:pt modelId="{584D6F5F-77AB-4A74-A302-A7C03F28BB51}" type="pres">
      <dgm:prSet presAssocID="{C4BC9B48-2D9E-41DA-9A45-686856240F7B}" presName="thickLine" presStyleLbl="alignNode1" presStyleIdx="1" presStyleCnt="2"/>
      <dgm:spPr/>
    </dgm:pt>
    <dgm:pt modelId="{4B5B53A4-DAD2-420F-AE3C-1D0DC4A08579}" type="pres">
      <dgm:prSet presAssocID="{C4BC9B48-2D9E-41DA-9A45-686856240F7B}" presName="horz1" presStyleCnt="0"/>
      <dgm:spPr/>
    </dgm:pt>
    <dgm:pt modelId="{7688FD0C-E948-4430-B13D-82D33E96D144}" type="pres">
      <dgm:prSet presAssocID="{C4BC9B48-2D9E-41DA-9A45-686856240F7B}" presName="tx1" presStyleLbl="revTx" presStyleIdx="2" presStyleCnt="4"/>
      <dgm:spPr/>
      <dgm:t>
        <a:bodyPr/>
        <a:lstStyle/>
        <a:p>
          <a:endParaRPr lang="ru-RU"/>
        </a:p>
      </dgm:t>
    </dgm:pt>
    <dgm:pt modelId="{4A41B080-CEB5-4618-B082-EEE6BBAD5AE1}" type="pres">
      <dgm:prSet presAssocID="{C4BC9B48-2D9E-41DA-9A45-686856240F7B}" presName="vert1" presStyleCnt="0"/>
      <dgm:spPr/>
    </dgm:pt>
    <dgm:pt modelId="{B62BD515-F4D5-4232-AD9B-9DDBC93A1DC2}" type="pres">
      <dgm:prSet presAssocID="{1B0C02B7-FE81-4CFC-B22B-A9245FA78B71}" presName="vertSpace2a" presStyleCnt="0"/>
      <dgm:spPr/>
    </dgm:pt>
    <dgm:pt modelId="{2571996C-6FFD-4D33-B4BE-FC1B630811D6}" type="pres">
      <dgm:prSet presAssocID="{1B0C02B7-FE81-4CFC-B22B-A9245FA78B71}" presName="horz2" presStyleCnt="0"/>
      <dgm:spPr/>
    </dgm:pt>
    <dgm:pt modelId="{CC00B1CC-A276-4883-8BD3-69EA25B9E0F6}" type="pres">
      <dgm:prSet presAssocID="{1B0C02B7-FE81-4CFC-B22B-A9245FA78B71}" presName="horzSpace2" presStyleCnt="0"/>
      <dgm:spPr/>
    </dgm:pt>
    <dgm:pt modelId="{4E7488E6-5DA2-45F6-B5A2-D5B9EE026EC2}" type="pres">
      <dgm:prSet presAssocID="{1B0C02B7-FE81-4CFC-B22B-A9245FA78B71}" presName="tx2" presStyleLbl="revTx" presStyleIdx="3" presStyleCnt="4"/>
      <dgm:spPr/>
      <dgm:t>
        <a:bodyPr/>
        <a:lstStyle/>
        <a:p>
          <a:endParaRPr lang="ru-RU"/>
        </a:p>
      </dgm:t>
    </dgm:pt>
    <dgm:pt modelId="{BA93983A-2938-4814-8AC7-AC41194C7929}" type="pres">
      <dgm:prSet presAssocID="{1B0C02B7-FE81-4CFC-B22B-A9245FA78B71}" presName="vert2" presStyleCnt="0"/>
      <dgm:spPr/>
    </dgm:pt>
    <dgm:pt modelId="{60404F4F-04A2-4DC1-A718-E2D04464F6A1}" type="pres">
      <dgm:prSet presAssocID="{1B0C02B7-FE81-4CFC-B22B-A9245FA78B71}" presName="thinLine2b" presStyleLbl="callout" presStyleIdx="1" presStyleCnt="2"/>
      <dgm:spPr/>
    </dgm:pt>
    <dgm:pt modelId="{E037B796-143C-4B3D-996F-16699213D387}" type="pres">
      <dgm:prSet presAssocID="{1B0C02B7-FE81-4CFC-B22B-A9245FA78B71}" presName="vertSpace2b" presStyleCnt="0"/>
      <dgm:spPr/>
    </dgm:pt>
  </dgm:ptLst>
  <dgm:cxnLst>
    <dgm:cxn modelId="{DD4FE8EF-03AF-4E26-BF6C-7D4A73F36A4A}" type="presOf" srcId="{C4BC9B48-2D9E-41DA-9A45-686856240F7B}" destId="{7688FD0C-E948-4430-B13D-82D33E96D144}" srcOrd="0" destOrd="0" presId="urn:microsoft.com/office/officeart/2008/layout/LinedList"/>
    <dgm:cxn modelId="{EA79A0FE-5F74-4334-A26A-B47C068FAB04}" srcId="{CC3EFC9F-F7F1-4E6E-AF98-0637ACB796F1}" destId="{4B227A2E-B542-4E13-82C6-AB78A78130A0}" srcOrd="0" destOrd="0" parTransId="{52B3622C-7307-4886-9303-F4B57101817E}" sibTransId="{2826ACEF-F894-4CC8-9AD7-C25EAD5CA1C3}"/>
    <dgm:cxn modelId="{CDED754C-4D09-4439-901C-E870B048824D}" type="presOf" srcId="{CC3EFC9F-F7F1-4E6E-AF98-0637ACB796F1}" destId="{1BB7E706-6774-486E-BF69-726DD430A674}" srcOrd="0" destOrd="0" presId="urn:microsoft.com/office/officeart/2008/layout/LinedList"/>
    <dgm:cxn modelId="{A15AE137-9EFE-4316-973A-F6FA70F4B239}" srcId="{CC3EFC9F-F7F1-4E6E-AF98-0637ACB796F1}" destId="{C4BC9B48-2D9E-41DA-9A45-686856240F7B}" srcOrd="1" destOrd="0" parTransId="{033C19B4-F677-4B8D-845D-5FE33CA0BB2F}" sibTransId="{67923AE9-93C0-463E-AF91-E4C12F548F47}"/>
    <dgm:cxn modelId="{1DB9CDD9-890A-4500-B865-DDC76BCB53A0}" srcId="{4B227A2E-B542-4E13-82C6-AB78A78130A0}" destId="{BE29A470-8856-4DEC-A482-85B5C7F63535}" srcOrd="0" destOrd="0" parTransId="{37145D42-1C5C-43F7-ABDB-CD79534DF11A}" sibTransId="{C4553EF8-73D4-45EC-962C-41641AA9D517}"/>
    <dgm:cxn modelId="{D6FD8478-CB1A-40D5-95DD-F58F0CB8E49E}" type="presOf" srcId="{4B227A2E-B542-4E13-82C6-AB78A78130A0}" destId="{2569095B-D16C-44D5-AFC7-A668D5F71A4B}" srcOrd="0" destOrd="0" presId="urn:microsoft.com/office/officeart/2008/layout/LinedList"/>
    <dgm:cxn modelId="{4F0F6875-E806-4C07-8E88-B1D9CFA7F799}" type="presOf" srcId="{BE29A470-8856-4DEC-A482-85B5C7F63535}" destId="{F0AFC4F7-01B7-4D70-84B5-8BA4D2542053}" srcOrd="0" destOrd="0" presId="urn:microsoft.com/office/officeart/2008/layout/LinedList"/>
    <dgm:cxn modelId="{CF733FEC-5CD1-4C95-AA77-62775117DC2E}" srcId="{C4BC9B48-2D9E-41DA-9A45-686856240F7B}" destId="{1B0C02B7-FE81-4CFC-B22B-A9245FA78B71}" srcOrd="0" destOrd="0" parTransId="{D499B298-E38F-44FE-BEEF-8542F28294BF}" sibTransId="{1C652F31-DC75-4CC1-A516-5C0279E4AC7E}"/>
    <dgm:cxn modelId="{D6D99440-E67F-470B-8D09-769193D0882B}" type="presOf" srcId="{1B0C02B7-FE81-4CFC-B22B-A9245FA78B71}" destId="{4E7488E6-5DA2-45F6-B5A2-D5B9EE026EC2}" srcOrd="0" destOrd="0" presId="urn:microsoft.com/office/officeart/2008/layout/LinedList"/>
    <dgm:cxn modelId="{2B6CEA86-F07C-4ABE-A142-0D4481C606FF}" type="presParOf" srcId="{1BB7E706-6774-486E-BF69-726DD430A674}" destId="{72B7814B-F931-424E-A2AC-AAA96A32B98B}" srcOrd="0" destOrd="0" presId="urn:microsoft.com/office/officeart/2008/layout/LinedList"/>
    <dgm:cxn modelId="{34135C3E-6F00-499E-A498-83FB7A1794D8}" type="presParOf" srcId="{1BB7E706-6774-486E-BF69-726DD430A674}" destId="{8BBA9D19-B84A-411D-8220-2F26FD00AE09}" srcOrd="1" destOrd="0" presId="urn:microsoft.com/office/officeart/2008/layout/LinedList"/>
    <dgm:cxn modelId="{F08F6BE4-5A90-498D-97FF-4A7B1DDB7873}" type="presParOf" srcId="{8BBA9D19-B84A-411D-8220-2F26FD00AE09}" destId="{2569095B-D16C-44D5-AFC7-A668D5F71A4B}" srcOrd="0" destOrd="0" presId="urn:microsoft.com/office/officeart/2008/layout/LinedList"/>
    <dgm:cxn modelId="{C01175EB-2597-4D88-849A-26CEF83F5855}" type="presParOf" srcId="{8BBA9D19-B84A-411D-8220-2F26FD00AE09}" destId="{E2C83242-65FF-4861-9A65-66F9B15E0CC8}" srcOrd="1" destOrd="0" presId="urn:microsoft.com/office/officeart/2008/layout/LinedList"/>
    <dgm:cxn modelId="{460E742D-4E68-4CAF-B9A1-4702055A906B}" type="presParOf" srcId="{E2C83242-65FF-4861-9A65-66F9B15E0CC8}" destId="{91C13AAC-B20D-4953-BF62-6B96E76AB876}" srcOrd="0" destOrd="0" presId="urn:microsoft.com/office/officeart/2008/layout/LinedList"/>
    <dgm:cxn modelId="{BC67A02F-F82B-4B5B-88D7-C6CF8E788E25}" type="presParOf" srcId="{E2C83242-65FF-4861-9A65-66F9B15E0CC8}" destId="{5FE2E2E7-6732-431D-97CF-7F4B640BC788}" srcOrd="1" destOrd="0" presId="urn:microsoft.com/office/officeart/2008/layout/LinedList"/>
    <dgm:cxn modelId="{AA033137-9AA5-4A16-806D-7A9D2C69715F}" type="presParOf" srcId="{5FE2E2E7-6732-431D-97CF-7F4B640BC788}" destId="{4BEE291B-3ED2-4A23-9795-FBAD582B9F4C}" srcOrd="0" destOrd="0" presId="urn:microsoft.com/office/officeart/2008/layout/LinedList"/>
    <dgm:cxn modelId="{2C27A530-2BB6-41A3-AD4A-C3E6233D42D0}" type="presParOf" srcId="{5FE2E2E7-6732-431D-97CF-7F4B640BC788}" destId="{F0AFC4F7-01B7-4D70-84B5-8BA4D2542053}" srcOrd="1" destOrd="0" presId="urn:microsoft.com/office/officeart/2008/layout/LinedList"/>
    <dgm:cxn modelId="{7DF56473-A1EF-4A7E-A42C-B47324150B11}" type="presParOf" srcId="{5FE2E2E7-6732-431D-97CF-7F4B640BC788}" destId="{D307F174-9927-4020-80F2-0A31EC28D854}" srcOrd="2" destOrd="0" presId="urn:microsoft.com/office/officeart/2008/layout/LinedList"/>
    <dgm:cxn modelId="{D127E9A6-7C3A-44A5-8096-A3BAB54E3945}" type="presParOf" srcId="{E2C83242-65FF-4861-9A65-66F9B15E0CC8}" destId="{C13490F7-DC3E-4505-AAE0-C7D27B9D4B80}" srcOrd="2" destOrd="0" presId="urn:microsoft.com/office/officeart/2008/layout/LinedList"/>
    <dgm:cxn modelId="{AE4E63B1-52DB-4753-82CA-A0C40436F72E}" type="presParOf" srcId="{E2C83242-65FF-4861-9A65-66F9B15E0CC8}" destId="{D08C32BD-9B20-419F-B33A-E9660630A642}" srcOrd="3" destOrd="0" presId="urn:microsoft.com/office/officeart/2008/layout/LinedList"/>
    <dgm:cxn modelId="{FC174684-CE9E-468B-A9F0-39BF230F66D3}" type="presParOf" srcId="{1BB7E706-6774-486E-BF69-726DD430A674}" destId="{584D6F5F-77AB-4A74-A302-A7C03F28BB51}" srcOrd="2" destOrd="0" presId="urn:microsoft.com/office/officeart/2008/layout/LinedList"/>
    <dgm:cxn modelId="{5F6D9591-0646-4A3B-B52F-CF90DDBB0BB1}" type="presParOf" srcId="{1BB7E706-6774-486E-BF69-726DD430A674}" destId="{4B5B53A4-DAD2-420F-AE3C-1D0DC4A08579}" srcOrd="3" destOrd="0" presId="urn:microsoft.com/office/officeart/2008/layout/LinedList"/>
    <dgm:cxn modelId="{4D47A9D6-8524-4DAA-9C45-318D71A7E6AF}" type="presParOf" srcId="{4B5B53A4-DAD2-420F-AE3C-1D0DC4A08579}" destId="{7688FD0C-E948-4430-B13D-82D33E96D144}" srcOrd="0" destOrd="0" presId="urn:microsoft.com/office/officeart/2008/layout/LinedList"/>
    <dgm:cxn modelId="{BC910D81-FE4E-4983-B5E8-B11DC50594DE}" type="presParOf" srcId="{4B5B53A4-DAD2-420F-AE3C-1D0DC4A08579}" destId="{4A41B080-CEB5-4618-B082-EEE6BBAD5AE1}" srcOrd="1" destOrd="0" presId="urn:microsoft.com/office/officeart/2008/layout/LinedList"/>
    <dgm:cxn modelId="{6126445D-D4DD-4434-891C-55779A91F341}" type="presParOf" srcId="{4A41B080-CEB5-4618-B082-EEE6BBAD5AE1}" destId="{B62BD515-F4D5-4232-AD9B-9DDBC93A1DC2}" srcOrd="0" destOrd="0" presId="urn:microsoft.com/office/officeart/2008/layout/LinedList"/>
    <dgm:cxn modelId="{3BEFC01C-BDD3-434F-BF1B-C61B657152AE}" type="presParOf" srcId="{4A41B080-CEB5-4618-B082-EEE6BBAD5AE1}" destId="{2571996C-6FFD-4D33-B4BE-FC1B630811D6}" srcOrd="1" destOrd="0" presId="urn:microsoft.com/office/officeart/2008/layout/LinedList"/>
    <dgm:cxn modelId="{917814D0-B16D-45C4-9F7D-2F2E4BBD0360}" type="presParOf" srcId="{2571996C-6FFD-4D33-B4BE-FC1B630811D6}" destId="{CC00B1CC-A276-4883-8BD3-69EA25B9E0F6}" srcOrd="0" destOrd="0" presId="urn:microsoft.com/office/officeart/2008/layout/LinedList"/>
    <dgm:cxn modelId="{FCBCF878-2985-4B6D-AF50-A9F55E056BD4}" type="presParOf" srcId="{2571996C-6FFD-4D33-B4BE-FC1B630811D6}" destId="{4E7488E6-5DA2-45F6-B5A2-D5B9EE026EC2}" srcOrd="1" destOrd="0" presId="urn:microsoft.com/office/officeart/2008/layout/LinedList"/>
    <dgm:cxn modelId="{00B917F5-09DE-46FA-8E2C-E148BCBE3907}" type="presParOf" srcId="{2571996C-6FFD-4D33-B4BE-FC1B630811D6}" destId="{BA93983A-2938-4814-8AC7-AC41194C7929}" srcOrd="2" destOrd="0" presId="urn:microsoft.com/office/officeart/2008/layout/LinedList"/>
    <dgm:cxn modelId="{A60EF51D-812F-4652-8CB8-AD8D2B9F3F77}" type="presParOf" srcId="{4A41B080-CEB5-4618-B082-EEE6BBAD5AE1}" destId="{60404F4F-04A2-4DC1-A718-E2D04464F6A1}" srcOrd="2" destOrd="0" presId="urn:microsoft.com/office/officeart/2008/layout/LinedList"/>
    <dgm:cxn modelId="{89656CB3-0DCA-4366-9AC7-885C6C59B8F2}" type="presParOf" srcId="{4A41B080-CEB5-4618-B082-EEE6BBAD5AE1}" destId="{E037B796-143C-4B3D-996F-16699213D38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C0963-F62F-471F-A743-7E6164865C2A}">
      <dsp:nvSpPr>
        <dsp:cNvPr id="0" name=""/>
        <dsp:cNvSpPr/>
      </dsp:nvSpPr>
      <dsp:spPr>
        <a:xfrm>
          <a:off x="0" y="121852"/>
          <a:ext cx="7930552" cy="1323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499" tIns="145796" rIns="6154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Легализация рынка торговли и услуг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Увеличение поступлений в бюджет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системы гарантированного выявления фактов занижения выручки, в том числе путем создания механизма гражданского контроля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Качественно иной анализ процессов, возникающих в ходе экономического оборота</a:t>
          </a:r>
          <a:endParaRPr lang="ru-RU" sz="1400" kern="1200" dirty="0"/>
        </a:p>
      </dsp:txBody>
      <dsp:txXfrm>
        <a:off x="0" y="121852"/>
        <a:ext cx="7930552" cy="1323000"/>
      </dsp:txXfrm>
    </dsp:sp>
    <dsp:sp modelId="{CE987F58-6123-45D3-B41A-6E6488AA125F}">
      <dsp:nvSpPr>
        <dsp:cNvPr id="0" name=""/>
        <dsp:cNvSpPr/>
      </dsp:nvSpPr>
      <dsp:spPr>
        <a:xfrm>
          <a:off x="396527" y="18532"/>
          <a:ext cx="5551386" cy="206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29" tIns="0" rIns="2098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Транспарентность</a:t>
          </a:r>
          <a:r>
            <a:rPr lang="ru-RU" sz="1800" b="1" kern="1200" dirty="0" smtClean="0"/>
            <a:t> расчетов</a:t>
          </a:r>
          <a:endParaRPr lang="ru-RU" sz="1800" b="1" kern="1200" dirty="0"/>
        </a:p>
      </dsp:txBody>
      <dsp:txXfrm>
        <a:off x="406614" y="28619"/>
        <a:ext cx="5531212" cy="186466"/>
      </dsp:txXfrm>
    </dsp:sp>
    <dsp:sp modelId="{18F8EF12-2603-4A0D-99FD-1024398FE248}">
      <dsp:nvSpPr>
        <dsp:cNvPr id="0" name=""/>
        <dsp:cNvSpPr/>
      </dsp:nvSpPr>
      <dsp:spPr>
        <a:xfrm>
          <a:off x="0" y="1585973"/>
          <a:ext cx="7930552" cy="1124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499" tIns="145796" rIns="6154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Регистрация ККТ и взаимодействие с налоговыми органами через сайт ФНС России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Практический отказ от проверок за счет автоматизированного риск-анализа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Новые возможности контроля и планирования собственного бизнеса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Здоровая конкуренция за счет пресечения минимизации налогов</a:t>
          </a:r>
          <a:endParaRPr lang="ru-RU" sz="1400" kern="1200" dirty="0"/>
        </a:p>
      </dsp:txBody>
      <dsp:txXfrm>
        <a:off x="0" y="1585973"/>
        <a:ext cx="7930552" cy="1124550"/>
      </dsp:txXfrm>
    </dsp:sp>
    <dsp:sp modelId="{384F684D-60A3-4E83-AA00-9AB7DFDDA18C}">
      <dsp:nvSpPr>
        <dsp:cNvPr id="0" name=""/>
        <dsp:cNvSpPr/>
      </dsp:nvSpPr>
      <dsp:spPr>
        <a:xfrm>
          <a:off x="396527" y="1482653"/>
          <a:ext cx="5551386" cy="206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29" tIns="0" rIns="2098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Комфортные условия ведения бизнеса</a:t>
          </a:r>
          <a:endParaRPr lang="ru-RU" sz="1800" b="1" kern="1200" dirty="0"/>
        </a:p>
      </dsp:txBody>
      <dsp:txXfrm>
        <a:off x="406614" y="1492740"/>
        <a:ext cx="5531212" cy="186466"/>
      </dsp:txXfrm>
    </dsp:sp>
    <dsp:sp modelId="{88ADFEC2-17DD-44DB-97D1-E3262D9E1437}">
      <dsp:nvSpPr>
        <dsp:cNvPr id="0" name=""/>
        <dsp:cNvSpPr/>
      </dsp:nvSpPr>
      <dsp:spPr>
        <a:xfrm>
          <a:off x="0" y="2851642"/>
          <a:ext cx="7930552" cy="672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499" tIns="145796" rIns="6154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получать и хранить электронные чеки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быстро и удобно проверить чек и направить жалобу в ФНС России</a:t>
          </a:r>
          <a:endParaRPr lang="ru-RU" sz="1400" kern="1200" dirty="0"/>
        </a:p>
      </dsp:txBody>
      <dsp:txXfrm>
        <a:off x="0" y="2851642"/>
        <a:ext cx="7930552" cy="672525"/>
      </dsp:txXfrm>
    </dsp:sp>
    <dsp:sp modelId="{B3451465-B463-467F-9B9B-6FBE813DF229}">
      <dsp:nvSpPr>
        <dsp:cNvPr id="0" name=""/>
        <dsp:cNvSpPr/>
      </dsp:nvSpPr>
      <dsp:spPr>
        <a:xfrm>
          <a:off x="396527" y="2748323"/>
          <a:ext cx="5551386" cy="206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29" tIns="0" rIns="2098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Защиту прав потребителя</a:t>
          </a:r>
          <a:endParaRPr lang="ru-RU" sz="1800" b="1" kern="1200" dirty="0"/>
        </a:p>
      </dsp:txBody>
      <dsp:txXfrm>
        <a:off x="406614" y="2758410"/>
        <a:ext cx="5531212" cy="1864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61E7C-705A-4F45-A355-1F481186CB2C}">
      <dsp:nvSpPr>
        <dsp:cNvPr id="0" name=""/>
        <dsp:cNvSpPr/>
      </dsp:nvSpPr>
      <dsp:spPr>
        <a:xfrm>
          <a:off x="980" y="0"/>
          <a:ext cx="2548646" cy="3655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ККТ не применяется, документ не выдается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980" y="0"/>
        <a:ext cx="2548646" cy="1096549"/>
      </dsp:txXfrm>
    </dsp:sp>
    <dsp:sp modelId="{7C6B217A-316D-4FBC-A186-B42D366F63FE}">
      <dsp:nvSpPr>
        <dsp:cNvPr id="0" name=""/>
        <dsp:cNvSpPr/>
      </dsp:nvSpPr>
      <dsp:spPr>
        <a:xfrm>
          <a:off x="255844" y="1096862"/>
          <a:ext cx="2038917" cy="718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При осуществлении видов деятельности  и оказании услуг, указанных в законе</a:t>
          </a:r>
          <a:endParaRPr lang="ru-RU" sz="1200" kern="1200" dirty="0"/>
        </a:p>
      </dsp:txBody>
      <dsp:txXfrm>
        <a:off x="276876" y="1117894"/>
        <a:ext cx="1996853" cy="676029"/>
      </dsp:txXfrm>
    </dsp:sp>
    <dsp:sp modelId="{1E37CF67-C879-40BC-B2A8-1E810652D131}">
      <dsp:nvSpPr>
        <dsp:cNvPr id="0" name=""/>
        <dsp:cNvSpPr/>
      </dsp:nvSpPr>
      <dsp:spPr>
        <a:xfrm>
          <a:off x="255844" y="1925431"/>
          <a:ext cx="2038917" cy="7180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rgbClr val="FFFFFF"/>
              </a:solidFill>
            </a:rPr>
            <a:t>Кредитными организациями в автоматических устройствах для расчетов</a:t>
          </a:r>
          <a:endParaRPr lang="ru-RU" sz="1200" kern="1200" dirty="0">
            <a:solidFill>
              <a:srgbClr val="FFFFFF"/>
            </a:solidFill>
          </a:endParaRPr>
        </a:p>
      </dsp:txBody>
      <dsp:txXfrm>
        <a:off x="276876" y="1946463"/>
        <a:ext cx="1996853" cy="676029"/>
      </dsp:txXfrm>
    </dsp:sp>
    <dsp:sp modelId="{89D5711F-C1AF-4723-9984-899470BF5E09}">
      <dsp:nvSpPr>
        <dsp:cNvPr id="0" name=""/>
        <dsp:cNvSpPr/>
      </dsp:nvSpPr>
      <dsp:spPr>
        <a:xfrm>
          <a:off x="255844" y="2754001"/>
          <a:ext cx="2038917" cy="7180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</a:rPr>
            <a:t>При расчетах с использованием ЭСП без его предъявления между организациями и ИП</a:t>
          </a:r>
          <a:endParaRPr lang="ru-RU" sz="1200" kern="1200" dirty="0">
            <a:solidFill>
              <a:srgbClr val="FFFFFF"/>
            </a:solidFill>
          </a:endParaRPr>
        </a:p>
      </dsp:txBody>
      <dsp:txXfrm>
        <a:off x="276876" y="2775033"/>
        <a:ext cx="1996853" cy="676029"/>
      </dsp:txXfrm>
    </dsp:sp>
    <dsp:sp modelId="{06BC0A6B-474B-44C4-9563-611F8E49DAD1}">
      <dsp:nvSpPr>
        <dsp:cNvPr id="0" name=""/>
        <dsp:cNvSpPr/>
      </dsp:nvSpPr>
      <dsp:spPr>
        <a:xfrm>
          <a:off x="2740775" y="0"/>
          <a:ext cx="2548646" cy="3655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ККТ не применяется, но документ выдается 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740775" y="0"/>
        <a:ext cx="2548646" cy="1096549"/>
      </dsp:txXfrm>
    </dsp:sp>
    <dsp:sp modelId="{5A6BC811-4FE7-4BD0-844E-EA20CFD902D2}">
      <dsp:nvSpPr>
        <dsp:cNvPr id="0" name=""/>
        <dsp:cNvSpPr/>
      </dsp:nvSpPr>
      <dsp:spPr>
        <a:xfrm>
          <a:off x="2995640" y="1096549"/>
          <a:ext cx="2038917" cy="2375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отдаленных или труднодоступных местностях (за исключением городов, районных центров, ПГТ) по требованию покупателя выдается документ, подтверждающий расчет </a:t>
          </a:r>
          <a:endParaRPr lang="ru-RU" sz="1400" kern="1200" dirty="0"/>
        </a:p>
      </dsp:txBody>
      <dsp:txXfrm>
        <a:off x="3055358" y="1156267"/>
        <a:ext cx="1919481" cy="2256421"/>
      </dsp:txXfrm>
    </dsp:sp>
    <dsp:sp modelId="{5E257BB2-E90A-4CFC-B87D-47CF217610CE}">
      <dsp:nvSpPr>
        <dsp:cNvPr id="0" name=""/>
        <dsp:cNvSpPr/>
      </dsp:nvSpPr>
      <dsp:spPr>
        <a:xfrm>
          <a:off x="5480570" y="0"/>
          <a:ext cx="2548646" cy="3655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ККТ применяется, но с ограничениями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480570" y="0"/>
        <a:ext cx="2548646" cy="1096549"/>
      </dsp:txXfrm>
    </dsp:sp>
    <dsp:sp modelId="{203D88BD-1358-49AB-A95D-476C530A2EE8}">
      <dsp:nvSpPr>
        <dsp:cNvPr id="0" name=""/>
        <dsp:cNvSpPr/>
      </dsp:nvSpPr>
      <dsp:spPr>
        <a:xfrm>
          <a:off x="5735435" y="1097620"/>
          <a:ext cx="2038917" cy="11020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rgbClr val="FFFFFF"/>
              </a:solidFill>
            </a:rPr>
            <a:t>В отдаленных от сетей связи местностях ККТ применяется в режиме без передачи фискальных документов</a:t>
          </a:r>
          <a:endParaRPr lang="ru-RU" sz="1200" kern="1200" dirty="0">
            <a:solidFill>
              <a:srgbClr val="FFFFFF"/>
            </a:solidFill>
          </a:endParaRPr>
        </a:p>
      </dsp:txBody>
      <dsp:txXfrm>
        <a:off x="5767714" y="1129899"/>
        <a:ext cx="1974359" cy="1037524"/>
      </dsp:txXfrm>
    </dsp:sp>
    <dsp:sp modelId="{69246FB1-5442-4894-B295-8DA24E7E29A0}">
      <dsp:nvSpPr>
        <dsp:cNvPr id="0" name=""/>
        <dsp:cNvSpPr/>
      </dsp:nvSpPr>
      <dsp:spPr>
        <a:xfrm>
          <a:off x="5735435" y="2369254"/>
          <a:ext cx="2038917" cy="11020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rgbClr val="FFFFFF"/>
              </a:solidFill>
            </a:rPr>
            <a:t>При расчетах с использованием ЭСП в сети Интернет чек или БСО не печатается, а направляется покупателю в электронной форме</a:t>
          </a:r>
          <a:endParaRPr lang="ru-RU" sz="1200" kern="1200" dirty="0">
            <a:solidFill>
              <a:srgbClr val="FFFFFF"/>
            </a:solidFill>
          </a:endParaRPr>
        </a:p>
      </dsp:txBody>
      <dsp:txXfrm>
        <a:off x="5767714" y="2401533"/>
        <a:ext cx="1974359" cy="10375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C0C3F-43D3-4FFD-A0C8-49C2C391887C}">
      <dsp:nvSpPr>
        <dsp:cNvPr id="0" name=""/>
        <dsp:cNvSpPr/>
      </dsp:nvSpPr>
      <dsp:spPr>
        <a:xfrm>
          <a:off x="1327" y="404459"/>
          <a:ext cx="675241" cy="675241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46AD16E-C2B8-424D-9C56-C658E1C17306}">
      <dsp:nvSpPr>
        <dsp:cNvPr id="0" name=""/>
        <dsp:cNvSpPr/>
      </dsp:nvSpPr>
      <dsp:spPr>
        <a:xfrm>
          <a:off x="68851" y="471983"/>
          <a:ext cx="540193" cy="540193"/>
        </a:xfrm>
        <a:prstGeom prst="pie">
          <a:avLst>
            <a:gd name="adj1" fmla="val 135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61CC7-0F6E-424C-B906-82ECBDF2E767}">
      <dsp:nvSpPr>
        <dsp:cNvPr id="0" name=""/>
        <dsp:cNvSpPr/>
      </dsp:nvSpPr>
      <dsp:spPr>
        <a:xfrm rot="16200000">
          <a:off x="-775200" y="1923753"/>
          <a:ext cx="1958201" cy="40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</a:t>
          </a:r>
          <a:endParaRPr lang="ru-RU" sz="3000" kern="1200" dirty="0"/>
        </a:p>
      </dsp:txBody>
      <dsp:txXfrm>
        <a:off x="-775200" y="1923753"/>
        <a:ext cx="1958201" cy="405145"/>
      </dsp:txXfrm>
    </dsp:sp>
    <dsp:sp modelId="{B7A569CF-7417-47B7-A18F-C16CAFD2F556}">
      <dsp:nvSpPr>
        <dsp:cNvPr id="0" name=""/>
        <dsp:cNvSpPr/>
      </dsp:nvSpPr>
      <dsp:spPr>
        <a:xfrm>
          <a:off x="473996" y="404459"/>
          <a:ext cx="1350483" cy="2700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Запись и хранение </a:t>
          </a:r>
          <a:r>
            <a:rPr lang="ru-RU" sz="1800" u="sng" kern="1200" dirty="0" smtClean="0"/>
            <a:t>фискальных данных</a:t>
          </a:r>
          <a:r>
            <a:rPr lang="ru-RU" sz="1800" kern="1200" dirty="0" smtClean="0"/>
            <a:t> в фискальных накопителях (аналог ЭКЛЗ)</a:t>
          </a:r>
          <a:endParaRPr lang="ru-RU" sz="1800" kern="1200" dirty="0"/>
        </a:p>
      </dsp:txBody>
      <dsp:txXfrm>
        <a:off x="473996" y="404459"/>
        <a:ext cx="1350483" cy="2700967"/>
      </dsp:txXfrm>
    </dsp:sp>
    <dsp:sp modelId="{6EB187FF-F796-4B95-94B8-6B4F4B49BFAB}">
      <dsp:nvSpPr>
        <dsp:cNvPr id="0" name=""/>
        <dsp:cNvSpPr/>
      </dsp:nvSpPr>
      <dsp:spPr>
        <a:xfrm>
          <a:off x="2098567" y="404459"/>
          <a:ext cx="675241" cy="675241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5E23E7E-11A6-4D3C-815B-41A4365E6E78}">
      <dsp:nvSpPr>
        <dsp:cNvPr id="0" name=""/>
        <dsp:cNvSpPr/>
      </dsp:nvSpPr>
      <dsp:spPr>
        <a:xfrm>
          <a:off x="2166092" y="471983"/>
          <a:ext cx="540193" cy="540193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3342D9-34BD-4C34-B1AE-196023356C88}">
      <dsp:nvSpPr>
        <dsp:cNvPr id="0" name=""/>
        <dsp:cNvSpPr/>
      </dsp:nvSpPr>
      <dsp:spPr>
        <a:xfrm rot="16200000">
          <a:off x="1322039" y="1923753"/>
          <a:ext cx="1958201" cy="40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</a:t>
          </a:r>
          <a:endParaRPr lang="ru-RU" sz="3000" kern="1200" dirty="0"/>
        </a:p>
      </dsp:txBody>
      <dsp:txXfrm>
        <a:off x="1322039" y="1923753"/>
        <a:ext cx="1958201" cy="405145"/>
      </dsp:txXfrm>
    </dsp:sp>
    <dsp:sp modelId="{8287690C-3F3F-41DF-BD31-3A7D80B267A4}">
      <dsp:nvSpPr>
        <dsp:cNvPr id="0" name=""/>
        <dsp:cNvSpPr/>
      </dsp:nvSpPr>
      <dsp:spPr>
        <a:xfrm>
          <a:off x="2571237" y="404459"/>
          <a:ext cx="1613531" cy="2700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Формирование </a:t>
          </a:r>
          <a:r>
            <a:rPr lang="ru-RU" sz="1800" u="sng" kern="1200" dirty="0" smtClean="0"/>
            <a:t>фискальных документов</a:t>
          </a:r>
          <a:endParaRPr lang="ru-RU" sz="1800" u="sng" kern="1200" dirty="0"/>
        </a:p>
      </dsp:txBody>
      <dsp:txXfrm>
        <a:off x="2571237" y="404459"/>
        <a:ext cx="1613531" cy="2700967"/>
      </dsp:txXfrm>
    </dsp:sp>
    <dsp:sp modelId="{1E4C508D-82CF-4506-912A-80CCF407D592}">
      <dsp:nvSpPr>
        <dsp:cNvPr id="0" name=""/>
        <dsp:cNvSpPr/>
      </dsp:nvSpPr>
      <dsp:spPr>
        <a:xfrm>
          <a:off x="4458855" y="404459"/>
          <a:ext cx="675241" cy="675241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5E61904-EFE8-43AA-8E4B-F49B7FEB2631}">
      <dsp:nvSpPr>
        <dsp:cNvPr id="0" name=""/>
        <dsp:cNvSpPr/>
      </dsp:nvSpPr>
      <dsp:spPr>
        <a:xfrm>
          <a:off x="4526380" y="471983"/>
          <a:ext cx="540193" cy="540193"/>
        </a:xfrm>
        <a:prstGeom prst="pie">
          <a:avLst>
            <a:gd name="adj1" fmla="val 81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8FCAE4-4651-4219-9389-8D4B2C1F9FE3}">
      <dsp:nvSpPr>
        <dsp:cNvPr id="0" name=""/>
        <dsp:cNvSpPr/>
      </dsp:nvSpPr>
      <dsp:spPr>
        <a:xfrm rot="16200000">
          <a:off x="3682327" y="1923753"/>
          <a:ext cx="1958201" cy="40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</a:t>
          </a:r>
          <a:endParaRPr lang="ru-RU" sz="3000" kern="1200" dirty="0"/>
        </a:p>
      </dsp:txBody>
      <dsp:txXfrm>
        <a:off x="3682327" y="1923753"/>
        <a:ext cx="1958201" cy="405145"/>
      </dsp:txXfrm>
    </dsp:sp>
    <dsp:sp modelId="{B341339D-2A72-408A-9DB6-AE5ADEADD848}">
      <dsp:nvSpPr>
        <dsp:cNvPr id="0" name=""/>
        <dsp:cNvSpPr/>
      </dsp:nvSpPr>
      <dsp:spPr>
        <a:xfrm>
          <a:off x="4931525" y="404459"/>
          <a:ext cx="1350483" cy="2700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Передача </a:t>
          </a:r>
          <a:r>
            <a:rPr lang="ru-RU" sz="1800" u="sng" kern="1200" smtClean="0"/>
            <a:t>фискальных документов </a:t>
          </a:r>
          <a:r>
            <a:rPr lang="ru-RU" sz="1800" kern="1200" smtClean="0"/>
            <a:t>в налоговые органы через оператора фискальных данных</a:t>
          </a:r>
          <a:endParaRPr lang="ru-RU" sz="1800" kern="1200" dirty="0"/>
        </a:p>
      </dsp:txBody>
      <dsp:txXfrm>
        <a:off x="4931525" y="404459"/>
        <a:ext cx="1350483" cy="2700967"/>
      </dsp:txXfrm>
    </dsp:sp>
    <dsp:sp modelId="{5558A184-B401-4607-96FC-325FD6FA2F7E}">
      <dsp:nvSpPr>
        <dsp:cNvPr id="0" name=""/>
        <dsp:cNvSpPr/>
      </dsp:nvSpPr>
      <dsp:spPr>
        <a:xfrm>
          <a:off x="6556096" y="404459"/>
          <a:ext cx="675241" cy="675241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FAB1D9-6D7E-4461-9D2F-753321249551}">
      <dsp:nvSpPr>
        <dsp:cNvPr id="0" name=""/>
        <dsp:cNvSpPr/>
      </dsp:nvSpPr>
      <dsp:spPr>
        <a:xfrm>
          <a:off x="6623620" y="471983"/>
          <a:ext cx="540193" cy="5401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67472F-9685-4F22-9D5E-562D8B0597E7}">
      <dsp:nvSpPr>
        <dsp:cNvPr id="0" name=""/>
        <dsp:cNvSpPr/>
      </dsp:nvSpPr>
      <dsp:spPr>
        <a:xfrm rot="16200000">
          <a:off x="5779568" y="1923753"/>
          <a:ext cx="1958201" cy="40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4</a:t>
          </a:r>
          <a:endParaRPr lang="ru-RU" sz="3000" kern="1200" dirty="0"/>
        </a:p>
      </dsp:txBody>
      <dsp:txXfrm>
        <a:off x="5779568" y="1923753"/>
        <a:ext cx="1958201" cy="405145"/>
      </dsp:txXfrm>
    </dsp:sp>
    <dsp:sp modelId="{E5DBFE72-EF80-42F0-9183-7C4C52AB6372}">
      <dsp:nvSpPr>
        <dsp:cNvPr id="0" name=""/>
        <dsp:cNvSpPr/>
      </dsp:nvSpPr>
      <dsp:spPr>
        <a:xfrm>
          <a:off x="7028765" y="404459"/>
          <a:ext cx="1350483" cy="2700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Печать </a:t>
          </a:r>
          <a:r>
            <a:rPr lang="ru-RU" sz="1800" u="sng" kern="1200" smtClean="0"/>
            <a:t>фискальных документов </a:t>
          </a:r>
          <a:r>
            <a:rPr lang="ru-RU" sz="1800" kern="1200" smtClean="0"/>
            <a:t>на бумажных носителях</a:t>
          </a:r>
          <a:endParaRPr lang="ru-RU" sz="1800" kern="1200" dirty="0"/>
        </a:p>
      </dsp:txBody>
      <dsp:txXfrm>
        <a:off x="7028765" y="404459"/>
        <a:ext cx="1350483" cy="27009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E8CDB-D430-4668-AF6A-8C99F3C7D641}">
      <dsp:nvSpPr>
        <dsp:cNvPr id="0" name=""/>
        <dsp:cNvSpPr/>
      </dsp:nvSpPr>
      <dsp:spPr>
        <a:xfrm>
          <a:off x="64129" y="105659"/>
          <a:ext cx="953781" cy="65715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1ACC2-2116-4CF8-A2EE-048E438D74B5}">
      <dsp:nvSpPr>
        <dsp:cNvPr id="0" name=""/>
        <dsp:cNvSpPr/>
      </dsp:nvSpPr>
      <dsp:spPr>
        <a:xfrm>
          <a:off x="507" y="721215"/>
          <a:ext cx="1081024" cy="43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FFFFFF"/>
              </a:solidFill>
            </a:rPr>
            <a:t>Часы реального времени</a:t>
          </a:r>
          <a:endParaRPr lang="ru-RU" sz="1050" kern="1200" dirty="0">
            <a:solidFill>
              <a:srgbClr val="FFFFFF"/>
            </a:solidFill>
          </a:endParaRPr>
        </a:p>
      </dsp:txBody>
      <dsp:txXfrm>
        <a:off x="507" y="721215"/>
        <a:ext cx="1081024" cy="4370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2FA1B-EA8F-48B6-BE43-E25279AAFBD6}">
      <dsp:nvSpPr>
        <dsp:cNvPr id="0" name=""/>
        <dsp:cNvSpPr/>
      </dsp:nvSpPr>
      <dsp:spPr>
        <a:xfrm>
          <a:off x="78928" y="845"/>
          <a:ext cx="977523" cy="67351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5CBD6-B99A-4903-8528-78C3C8DD1639}">
      <dsp:nvSpPr>
        <dsp:cNvPr id="0" name=""/>
        <dsp:cNvSpPr/>
      </dsp:nvSpPr>
      <dsp:spPr>
        <a:xfrm>
          <a:off x="164" y="674359"/>
          <a:ext cx="1135051" cy="36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FFFFFF"/>
              </a:solidFill>
            </a:rPr>
            <a:t>Устройство для печати ФД</a:t>
          </a:r>
          <a:endParaRPr lang="ru-RU" sz="1100" kern="1200" dirty="0">
            <a:solidFill>
              <a:srgbClr val="FFFFFF"/>
            </a:solidFill>
          </a:endParaRPr>
        </a:p>
      </dsp:txBody>
      <dsp:txXfrm>
        <a:off x="164" y="674359"/>
        <a:ext cx="1135051" cy="3626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18DC3-05C4-4394-9E17-DDCCD127E2F7}">
      <dsp:nvSpPr>
        <dsp:cNvPr id="0" name=""/>
        <dsp:cNvSpPr/>
      </dsp:nvSpPr>
      <dsp:spPr>
        <a:xfrm>
          <a:off x="112670" y="517"/>
          <a:ext cx="898607" cy="642297"/>
        </a:xfrm>
        <a:prstGeom prst="round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FB69E-02E4-4E05-B45F-AAA39024D765}">
      <dsp:nvSpPr>
        <dsp:cNvPr id="0" name=""/>
        <dsp:cNvSpPr/>
      </dsp:nvSpPr>
      <dsp:spPr>
        <a:xfrm>
          <a:off x="39810" y="581328"/>
          <a:ext cx="1044327" cy="279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FFFFFF"/>
              </a:solidFill>
            </a:rPr>
            <a:t>Фискальный накопитель</a:t>
          </a:r>
          <a:endParaRPr lang="ru-RU" sz="1050" kern="1200" dirty="0">
            <a:solidFill>
              <a:srgbClr val="FFFFFF"/>
            </a:solidFill>
          </a:endParaRPr>
        </a:p>
      </dsp:txBody>
      <dsp:txXfrm>
        <a:off x="39810" y="581328"/>
        <a:ext cx="1044327" cy="2796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FDCD5-CC61-40ED-91AF-654804DAFDBF}">
      <dsp:nvSpPr>
        <dsp:cNvPr id="0" name=""/>
        <dsp:cNvSpPr/>
      </dsp:nvSpPr>
      <dsp:spPr>
        <a:xfrm>
          <a:off x="0" y="149519"/>
          <a:ext cx="2566121" cy="5733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60" tIns="145796" rIns="19916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Способ формирования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Средство проверки</a:t>
          </a:r>
          <a:endParaRPr lang="ru-RU" sz="1200" kern="1200" dirty="0"/>
        </a:p>
      </dsp:txBody>
      <dsp:txXfrm>
        <a:off x="0" y="149519"/>
        <a:ext cx="2566121" cy="573300"/>
      </dsp:txXfrm>
    </dsp:sp>
    <dsp:sp modelId="{5AFE385C-F560-411A-8B84-9B9874B3331F}">
      <dsp:nvSpPr>
        <dsp:cNvPr id="0" name=""/>
        <dsp:cNvSpPr/>
      </dsp:nvSpPr>
      <dsp:spPr>
        <a:xfrm>
          <a:off x="128306" y="46199"/>
          <a:ext cx="1796284" cy="206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95" tIns="0" rIns="678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Тип ФП</a:t>
          </a:r>
          <a:endParaRPr lang="ru-RU" sz="1200" kern="1200" dirty="0"/>
        </a:p>
      </dsp:txBody>
      <dsp:txXfrm>
        <a:off x="138393" y="56286"/>
        <a:ext cx="1776110" cy="186466"/>
      </dsp:txXfrm>
    </dsp:sp>
    <dsp:sp modelId="{894F36DB-1F37-454B-8B6F-C4BD400DEAB9}">
      <dsp:nvSpPr>
        <dsp:cNvPr id="0" name=""/>
        <dsp:cNvSpPr/>
      </dsp:nvSpPr>
      <dsp:spPr>
        <a:xfrm>
          <a:off x="0" y="863939"/>
          <a:ext cx="2566121" cy="5733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60" tIns="145796" rIns="19916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ФН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СПФП ФНС</a:t>
          </a:r>
          <a:endParaRPr lang="ru-RU" sz="1200" kern="1200" dirty="0"/>
        </a:p>
      </dsp:txBody>
      <dsp:txXfrm>
        <a:off x="0" y="863939"/>
        <a:ext cx="2566121" cy="573300"/>
      </dsp:txXfrm>
    </dsp:sp>
    <dsp:sp modelId="{F0A36FDE-A75B-4407-B42B-4DE77001758E}">
      <dsp:nvSpPr>
        <dsp:cNvPr id="0" name=""/>
        <dsp:cNvSpPr/>
      </dsp:nvSpPr>
      <dsp:spPr>
        <a:xfrm>
          <a:off x="128306" y="760619"/>
          <a:ext cx="1796284" cy="206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95" tIns="0" rIns="678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ФП документа</a:t>
          </a:r>
          <a:endParaRPr lang="ru-RU" sz="1200" kern="1200" dirty="0"/>
        </a:p>
      </dsp:txBody>
      <dsp:txXfrm>
        <a:off x="138393" y="770706"/>
        <a:ext cx="1776110" cy="186466"/>
      </dsp:txXfrm>
    </dsp:sp>
    <dsp:sp modelId="{87750218-7D00-406E-9FBF-A8EB25287ECB}">
      <dsp:nvSpPr>
        <dsp:cNvPr id="0" name=""/>
        <dsp:cNvSpPr/>
      </dsp:nvSpPr>
      <dsp:spPr>
        <a:xfrm>
          <a:off x="0" y="1578359"/>
          <a:ext cx="2566121" cy="5733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60" tIns="145796" rIns="19916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СФФП ОФД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СПФП ФНС</a:t>
          </a:r>
          <a:endParaRPr lang="ru-RU" sz="1200" kern="1200" dirty="0"/>
        </a:p>
      </dsp:txBody>
      <dsp:txXfrm>
        <a:off x="0" y="1578359"/>
        <a:ext cx="2566121" cy="573300"/>
      </dsp:txXfrm>
    </dsp:sp>
    <dsp:sp modelId="{09C421F8-E020-4AEB-A67C-1892A8E1E78D}">
      <dsp:nvSpPr>
        <dsp:cNvPr id="0" name=""/>
        <dsp:cNvSpPr/>
      </dsp:nvSpPr>
      <dsp:spPr>
        <a:xfrm>
          <a:off x="128306" y="1475039"/>
          <a:ext cx="1796284" cy="206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95" tIns="0" rIns="678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ФП оператора</a:t>
          </a:r>
          <a:endParaRPr lang="ru-RU" sz="1200" kern="1200" dirty="0"/>
        </a:p>
      </dsp:txBody>
      <dsp:txXfrm>
        <a:off x="138393" y="1485126"/>
        <a:ext cx="1776110" cy="186466"/>
      </dsp:txXfrm>
    </dsp:sp>
    <dsp:sp modelId="{431ADE88-005A-40A4-9E00-9F6F7570FB4B}">
      <dsp:nvSpPr>
        <dsp:cNvPr id="0" name=""/>
        <dsp:cNvSpPr/>
      </dsp:nvSpPr>
      <dsp:spPr>
        <a:xfrm>
          <a:off x="0" y="2292779"/>
          <a:ext cx="2566121" cy="5733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60" tIns="145796" rIns="19916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СФФП ОФД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ФН</a:t>
          </a:r>
          <a:endParaRPr lang="ru-RU" sz="1200" kern="1200" dirty="0"/>
        </a:p>
      </dsp:txBody>
      <dsp:txXfrm>
        <a:off x="0" y="2292779"/>
        <a:ext cx="2566121" cy="573300"/>
      </dsp:txXfrm>
    </dsp:sp>
    <dsp:sp modelId="{A61E28EC-969F-4842-AF25-E498B065F524}">
      <dsp:nvSpPr>
        <dsp:cNvPr id="0" name=""/>
        <dsp:cNvSpPr/>
      </dsp:nvSpPr>
      <dsp:spPr>
        <a:xfrm>
          <a:off x="128306" y="2189459"/>
          <a:ext cx="1796284" cy="206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95" tIns="0" rIns="678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ФП подтверждения</a:t>
          </a:r>
          <a:endParaRPr lang="ru-RU" sz="1200" kern="1200" dirty="0"/>
        </a:p>
      </dsp:txBody>
      <dsp:txXfrm>
        <a:off x="138393" y="2199546"/>
        <a:ext cx="1776110" cy="186466"/>
      </dsp:txXfrm>
    </dsp:sp>
    <dsp:sp modelId="{489A16A0-E295-4BAE-A46E-B93BF964B93F}">
      <dsp:nvSpPr>
        <dsp:cNvPr id="0" name=""/>
        <dsp:cNvSpPr/>
      </dsp:nvSpPr>
      <dsp:spPr>
        <a:xfrm>
          <a:off x="0" y="3007199"/>
          <a:ext cx="2566121" cy="5733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60" tIns="145796" rIns="19916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ФН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СПФП ОФД</a:t>
          </a:r>
          <a:endParaRPr lang="ru-RU" sz="1200" kern="1200" dirty="0"/>
        </a:p>
      </dsp:txBody>
      <dsp:txXfrm>
        <a:off x="0" y="3007199"/>
        <a:ext cx="2566121" cy="573300"/>
      </dsp:txXfrm>
    </dsp:sp>
    <dsp:sp modelId="{F9D1351F-241C-4D6C-98CA-51B706A857D3}">
      <dsp:nvSpPr>
        <dsp:cNvPr id="0" name=""/>
        <dsp:cNvSpPr/>
      </dsp:nvSpPr>
      <dsp:spPr>
        <a:xfrm>
          <a:off x="128306" y="2903879"/>
          <a:ext cx="1796284" cy="206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95" tIns="0" rIns="6789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ФП сообщения</a:t>
          </a:r>
          <a:endParaRPr lang="ru-RU" sz="1200" kern="1200" dirty="0"/>
        </a:p>
      </dsp:txBody>
      <dsp:txXfrm>
        <a:off x="138393" y="2913966"/>
        <a:ext cx="1776110" cy="1864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EF0AB-3D9A-485C-BAD3-3A445038F62D}">
      <dsp:nvSpPr>
        <dsp:cNvPr id="0" name=""/>
        <dsp:cNvSpPr/>
      </dsp:nvSpPr>
      <dsp:spPr>
        <a:xfrm>
          <a:off x="227488" y="0"/>
          <a:ext cx="2282031" cy="570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Срок действия ключа ФП</a:t>
          </a:r>
          <a:endParaRPr lang="ru-RU" sz="1600" kern="1200" dirty="0"/>
        </a:p>
      </dsp:txBody>
      <dsp:txXfrm>
        <a:off x="244198" y="16710"/>
        <a:ext cx="2248611" cy="537087"/>
      </dsp:txXfrm>
    </dsp:sp>
    <dsp:sp modelId="{A65567D6-2BB2-48CB-B136-D08DA307E76E}">
      <dsp:nvSpPr>
        <dsp:cNvPr id="0" name=""/>
        <dsp:cNvSpPr/>
      </dsp:nvSpPr>
      <dsp:spPr>
        <a:xfrm rot="5400000">
          <a:off x="1318584" y="620427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D532F9-AAD0-4DF4-8982-5BB5D4FA4465}">
      <dsp:nvSpPr>
        <dsp:cNvPr id="0" name=""/>
        <dsp:cNvSpPr/>
      </dsp:nvSpPr>
      <dsp:spPr>
        <a:xfrm>
          <a:off x="227488" y="770185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менее 36 месяцев</a:t>
          </a:r>
          <a:endParaRPr lang="ru-RU" sz="1400" kern="1200" dirty="0"/>
        </a:p>
      </dsp:txBody>
      <dsp:txXfrm>
        <a:off x="244198" y="786895"/>
        <a:ext cx="2248611" cy="537087"/>
      </dsp:txXfrm>
    </dsp:sp>
    <dsp:sp modelId="{339986EB-3A30-4525-B88F-CFC2852CF256}">
      <dsp:nvSpPr>
        <dsp:cNvPr id="0" name=""/>
        <dsp:cNvSpPr/>
      </dsp:nvSpPr>
      <dsp:spPr>
        <a:xfrm rot="5400000">
          <a:off x="1318584" y="1390612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5BB754-9021-4C0B-B440-DA87BFAAD7AA}">
      <dsp:nvSpPr>
        <dsp:cNvPr id="0" name=""/>
        <dsp:cNvSpPr/>
      </dsp:nvSpPr>
      <dsp:spPr>
        <a:xfrm>
          <a:off x="227488" y="1540371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менее 13 месяцев</a:t>
          </a:r>
          <a:endParaRPr lang="ru-RU" sz="1400" kern="1200" dirty="0"/>
        </a:p>
      </dsp:txBody>
      <dsp:txXfrm>
        <a:off x="244198" y="1557081"/>
        <a:ext cx="2248611" cy="537087"/>
      </dsp:txXfrm>
    </dsp:sp>
    <dsp:sp modelId="{9EFA095C-B86C-4564-8A74-25F6711BE8D1}">
      <dsp:nvSpPr>
        <dsp:cNvPr id="0" name=""/>
        <dsp:cNvSpPr/>
      </dsp:nvSpPr>
      <dsp:spPr>
        <a:xfrm>
          <a:off x="2829004" y="0"/>
          <a:ext cx="2282031" cy="570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Категория пользователей ККТ</a:t>
          </a:r>
          <a:endParaRPr lang="ru-RU" sz="1600" kern="1200" dirty="0"/>
        </a:p>
      </dsp:txBody>
      <dsp:txXfrm>
        <a:off x="2845714" y="16710"/>
        <a:ext cx="2248611" cy="537087"/>
      </dsp:txXfrm>
    </dsp:sp>
    <dsp:sp modelId="{B946A419-D2A9-4229-926F-421324B0CE9F}">
      <dsp:nvSpPr>
        <dsp:cNvPr id="0" name=""/>
        <dsp:cNvSpPr/>
      </dsp:nvSpPr>
      <dsp:spPr>
        <a:xfrm rot="5400000">
          <a:off x="3920100" y="620427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2C3C17-7F74-45FB-BDDF-FBF17D881612}">
      <dsp:nvSpPr>
        <dsp:cNvPr id="0" name=""/>
        <dsp:cNvSpPr/>
      </dsp:nvSpPr>
      <dsp:spPr>
        <a:xfrm>
          <a:off x="2829004" y="770185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Услуги, УСН, С/Х, ЕНВД, ПСН</a:t>
          </a:r>
          <a:endParaRPr lang="ru-RU" sz="1400" kern="1200" dirty="0"/>
        </a:p>
      </dsp:txBody>
      <dsp:txXfrm>
        <a:off x="2845714" y="786895"/>
        <a:ext cx="2248611" cy="537087"/>
      </dsp:txXfrm>
    </dsp:sp>
    <dsp:sp modelId="{409D3355-76FB-4FC5-A387-B0926F4B91F4}">
      <dsp:nvSpPr>
        <dsp:cNvPr id="0" name=""/>
        <dsp:cNvSpPr/>
      </dsp:nvSpPr>
      <dsp:spPr>
        <a:xfrm rot="5400000">
          <a:off x="3920100" y="1390612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53B27E-7209-475C-A65A-1551A23D9D35}">
      <dsp:nvSpPr>
        <dsp:cNvPr id="0" name=""/>
        <dsp:cNvSpPr/>
      </dsp:nvSpPr>
      <dsp:spPr>
        <a:xfrm>
          <a:off x="2829004" y="1540371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Остальные</a:t>
          </a:r>
          <a:endParaRPr lang="ru-RU" sz="1400" kern="1200" dirty="0"/>
        </a:p>
      </dsp:txBody>
      <dsp:txXfrm>
        <a:off x="2845714" y="1557081"/>
        <a:ext cx="2248611" cy="537087"/>
      </dsp:txXfrm>
    </dsp:sp>
    <dsp:sp modelId="{70E823D0-4708-4167-807F-CCB349DAEFF1}">
      <dsp:nvSpPr>
        <dsp:cNvPr id="0" name=""/>
        <dsp:cNvSpPr/>
      </dsp:nvSpPr>
      <dsp:spPr>
        <a:xfrm>
          <a:off x="5430519" y="0"/>
          <a:ext cx="2282031" cy="570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Исключения</a:t>
          </a:r>
          <a:endParaRPr lang="ru-RU" sz="1600" kern="1200" dirty="0"/>
        </a:p>
      </dsp:txBody>
      <dsp:txXfrm>
        <a:off x="5447229" y="16710"/>
        <a:ext cx="2248611" cy="537087"/>
      </dsp:txXfrm>
    </dsp:sp>
    <dsp:sp modelId="{C350D582-9131-495E-BD57-EC3BD838EDA0}">
      <dsp:nvSpPr>
        <dsp:cNvPr id="0" name=""/>
        <dsp:cNvSpPr/>
      </dsp:nvSpPr>
      <dsp:spPr>
        <a:xfrm rot="5400000">
          <a:off x="6521616" y="620427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6F5A40-6FEF-4FD9-BCF7-9DFB862B9643}">
      <dsp:nvSpPr>
        <dsp:cNvPr id="0" name=""/>
        <dsp:cNvSpPr/>
      </dsp:nvSpPr>
      <dsp:spPr>
        <a:xfrm>
          <a:off x="5430519" y="770185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Сезонный (временный) характер работы</a:t>
          </a:r>
        </a:p>
      </dsp:txBody>
      <dsp:txXfrm>
        <a:off x="5447229" y="786895"/>
        <a:ext cx="2248611" cy="537087"/>
      </dsp:txXfrm>
    </dsp:sp>
    <dsp:sp modelId="{94C9FF7E-85C3-47E6-8C2B-3FB6F8A2A2D4}">
      <dsp:nvSpPr>
        <dsp:cNvPr id="0" name=""/>
        <dsp:cNvSpPr/>
      </dsp:nvSpPr>
      <dsp:spPr>
        <a:xfrm rot="5400000">
          <a:off x="6521616" y="1390612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0CD0F7-D161-430F-979F-5A719023757A}">
      <dsp:nvSpPr>
        <dsp:cNvPr id="0" name=""/>
        <dsp:cNvSpPr/>
      </dsp:nvSpPr>
      <dsp:spPr>
        <a:xfrm>
          <a:off x="5430519" y="1540371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Одновременное применение специальных налоговых режимов и общей системы налогообложения</a:t>
          </a:r>
          <a:endParaRPr lang="ru-RU" sz="1050" kern="1200" dirty="0"/>
        </a:p>
      </dsp:txBody>
      <dsp:txXfrm>
        <a:off x="5447229" y="1557081"/>
        <a:ext cx="2248611" cy="537087"/>
      </dsp:txXfrm>
    </dsp:sp>
    <dsp:sp modelId="{6EB98CC2-F0B9-4586-A437-72DE6D142D58}">
      <dsp:nvSpPr>
        <dsp:cNvPr id="0" name=""/>
        <dsp:cNvSpPr/>
      </dsp:nvSpPr>
      <dsp:spPr>
        <a:xfrm rot="5400000">
          <a:off x="6521616" y="2160798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327E5D-FA10-41E8-9990-E020945522D2}">
      <dsp:nvSpPr>
        <dsp:cNvPr id="0" name=""/>
        <dsp:cNvSpPr/>
      </dsp:nvSpPr>
      <dsp:spPr>
        <a:xfrm>
          <a:off x="5430519" y="2310556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Применение ККТ, не осуществляющей передачу фискальных документов</a:t>
          </a:r>
          <a:endParaRPr lang="ru-RU" sz="1200" kern="1200" dirty="0"/>
        </a:p>
      </dsp:txBody>
      <dsp:txXfrm>
        <a:off x="5447229" y="2327266"/>
        <a:ext cx="2248611" cy="537087"/>
      </dsp:txXfrm>
    </dsp:sp>
    <dsp:sp modelId="{B0EF4AA8-C6B1-4094-BD2D-17A4D6802796}">
      <dsp:nvSpPr>
        <dsp:cNvPr id="0" name=""/>
        <dsp:cNvSpPr/>
      </dsp:nvSpPr>
      <dsp:spPr>
        <a:xfrm rot="5400000">
          <a:off x="6521616" y="2930983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AB480E-CA7F-46F6-9032-267344A82CB9}">
      <dsp:nvSpPr>
        <dsp:cNvPr id="0" name=""/>
        <dsp:cNvSpPr/>
      </dsp:nvSpPr>
      <dsp:spPr>
        <a:xfrm>
          <a:off x="5430519" y="3080742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Иные основания, устанавливаемые Правительством РФ</a:t>
          </a:r>
          <a:endParaRPr lang="ru-RU" sz="1200" kern="1200" dirty="0"/>
        </a:p>
      </dsp:txBody>
      <dsp:txXfrm>
        <a:off x="5447229" y="3097452"/>
        <a:ext cx="2248611" cy="53708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3ACF4-9CAE-4E3E-B22D-06C1C961A435}">
      <dsp:nvSpPr>
        <dsp:cNvPr id="0" name=""/>
        <dsp:cNvSpPr/>
      </dsp:nvSpPr>
      <dsp:spPr>
        <a:xfrm>
          <a:off x="3167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Регистрационное действие</a:t>
          </a:r>
          <a:endParaRPr lang="ru-RU" sz="1100" kern="1200" dirty="0"/>
        </a:p>
      </dsp:txBody>
      <dsp:txXfrm>
        <a:off x="3167" y="0"/>
        <a:ext cx="1251408" cy="1127124"/>
      </dsp:txXfrm>
    </dsp:sp>
    <dsp:sp modelId="{C33EC34A-4229-4B1B-B3C1-4F0914CFEFF9}">
      <dsp:nvSpPr>
        <dsp:cNvPr id="0" name=""/>
        <dsp:cNvSpPr/>
      </dsp:nvSpPr>
      <dsp:spPr>
        <a:xfrm>
          <a:off x="128308" y="1127445"/>
          <a:ext cx="1001127" cy="738116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Регистрация</a:t>
          </a:r>
          <a:endParaRPr lang="ru-RU" sz="1000" kern="1200" dirty="0"/>
        </a:p>
      </dsp:txBody>
      <dsp:txXfrm>
        <a:off x="149927" y="1149064"/>
        <a:ext cx="957889" cy="694878"/>
      </dsp:txXfrm>
    </dsp:sp>
    <dsp:sp modelId="{D2708308-AA7E-4AE9-945B-5136ABEC9B71}">
      <dsp:nvSpPr>
        <dsp:cNvPr id="0" name=""/>
        <dsp:cNvSpPr/>
      </dsp:nvSpPr>
      <dsp:spPr>
        <a:xfrm>
          <a:off x="128308" y="1979118"/>
          <a:ext cx="1001127" cy="738116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Перерегистрация</a:t>
          </a:r>
          <a:endParaRPr lang="ru-RU" sz="800" kern="1200" dirty="0"/>
        </a:p>
      </dsp:txBody>
      <dsp:txXfrm>
        <a:off x="149927" y="2000737"/>
        <a:ext cx="957889" cy="694878"/>
      </dsp:txXfrm>
    </dsp:sp>
    <dsp:sp modelId="{4EABB83B-1F50-4353-BA09-26FD8F139364}">
      <dsp:nvSpPr>
        <dsp:cNvPr id="0" name=""/>
        <dsp:cNvSpPr/>
      </dsp:nvSpPr>
      <dsp:spPr>
        <a:xfrm>
          <a:off x="128308" y="2830791"/>
          <a:ext cx="1001127" cy="73811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Снятие с регистрации</a:t>
          </a:r>
          <a:endParaRPr lang="ru-RU" sz="1000" kern="1200" dirty="0"/>
        </a:p>
      </dsp:txBody>
      <dsp:txXfrm>
        <a:off x="149927" y="2852410"/>
        <a:ext cx="957889" cy="694878"/>
      </dsp:txXfrm>
    </dsp:sp>
    <dsp:sp modelId="{F4AA2213-CF08-4875-9E89-57D061035C73}">
      <dsp:nvSpPr>
        <dsp:cNvPr id="0" name=""/>
        <dsp:cNvSpPr/>
      </dsp:nvSpPr>
      <dsp:spPr>
        <a:xfrm>
          <a:off x="1348431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Документ от пользователя</a:t>
          </a:r>
          <a:endParaRPr lang="ru-RU" sz="1100" kern="1200" dirty="0"/>
        </a:p>
      </dsp:txBody>
      <dsp:txXfrm>
        <a:off x="1348431" y="0"/>
        <a:ext cx="1251408" cy="1127124"/>
      </dsp:txXfrm>
    </dsp:sp>
    <dsp:sp modelId="{45A424FA-879B-4D20-9E4C-2E122540B6A2}">
      <dsp:nvSpPr>
        <dsp:cNvPr id="0" name=""/>
        <dsp:cNvSpPr/>
      </dsp:nvSpPr>
      <dsp:spPr>
        <a:xfrm>
          <a:off x="1473572" y="1128225"/>
          <a:ext cx="1001127" cy="11328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Заявление о регистрации (перерегистрации) ККТ</a:t>
          </a:r>
          <a:endParaRPr lang="ru-RU" sz="800" kern="1200" dirty="0"/>
        </a:p>
      </dsp:txBody>
      <dsp:txXfrm>
        <a:off x="1502894" y="1157547"/>
        <a:ext cx="942483" cy="1074167"/>
      </dsp:txXfrm>
    </dsp:sp>
    <dsp:sp modelId="{BE08A2EB-3357-47E2-9EFE-62CDB3630C3E}">
      <dsp:nvSpPr>
        <dsp:cNvPr id="0" name=""/>
        <dsp:cNvSpPr/>
      </dsp:nvSpPr>
      <dsp:spPr>
        <a:xfrm>
          <a:off x="1473572" y="2435316"/>
          <a:ext cx="1001127" cy="11328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Заявление о снятии ККТ с регистрационного учета</a:t>
          </a:r>
          <a:endParaRPr lang="ru-RU" sz="800" kern="1200" dirty="0"/>
        </a:p>
      </dsp:txBody>
      <dsp:txXfrm>
        <a:off x="1502894" y="2464638"/>
        <a:ext cx="942483" cy="1074167"/>
      </dsp:txXfrm>
    </dsp:sp>
    <dsp:sp modelId="{61D7B277-2B6F-40B3-A320-D959873A78A5}">
      <dsp:nvSpPr>
        <dsp:cNvPr id="0" name=""/>
        <dsp:cNvSpPr/>
      </dsp:nvSpPr>
      <dsp:spPr>
        <a:xfrm>
          <a:off x="2693696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Формы представления</a:t>
          </a:r>
          <a:endParaRPr lang="ru-RU" sz="1100" kern="1200" dirty="0"/>
        </a:p>
      </dsp:txBody>
      <dsp:txXfrm>
        <a:off x="2693696" y="0"/>
        <a:ext cx="1251408" cy="1127124"/>
      </dsp:txXfrm>
    </dsp:sp>
    <dsp:sp modelId="{8853951E-D629-4177-BADE-F1D8705734EB}">
      <dsp:nvSpPr>
        <dsp:cNvPr id="0" name=""/>
        <dsp:cNvSpPr/>
      </dsp:nvSpPr>
      <dsp:spPr>
        <a:xfrm>
          <a:off x="2818837" y="1127124"/>
          <a:ext cx="1001127" cy="24421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1. На бумажном носителе в любой территориальный налоговый орган.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2. Через кабинет ККТ либо через ОФД</a:t>
          </a:r>
          <a:endParaRPr lang="ru-RU" sz="800" kern="1200" dirty="0"/>
        </a:p>
      </dsp:txBody>
      <dsp:txXfrm>
        <a:off x="2848159" y="1156446"/>
        <a:ext cx="942483" cy="2383459"/>
      </dsp:txXfrm>
    </dsp:sp>
    <dsp:sp modelId="{538239FE-A6D0-4F96-B164-3F4BFAD42E9C}">
      <dsp:nvSpPr>
        <dsp:cNvPr id="0" name=""/>
        <dsp:cNvSpPr/>
      </dsp:nvSpPr>
      <dsp:spPr>
        <a:xfrm>
          <a:off x="4038960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Содержание документа</a:t>
          </a:r>
          <a:endParaRPr lang="ru-RU" sz="1100" kern="1200" dirty="0"/>
        </a:p>
      </dsp:txBody>
      <dsp:txXfrm>
        <a:off x="4038960" y="0"/>
        <a:ext cx="1251408" cy="1127124"/>
      </dsp:txXfrm>
    </dsp:sp>
    <dsp:sp modelId="{8DB5B175-8CF6-44DD-A91C-611F50790874}">
      <dsp:nvSpPr>
        <dsp:cNvPr id="0" name=""/>
        <dsp:cNvSpPr/>
      </dsp:nvSpPr>
      <dsp:spPr>
        <a:xfrm>
          <a:off x="4164101" y="1127445"/>
          <a:ext cx="1001127" cy="73811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Установлено законом + дополнительные сведения, которые может установить ФНС России</a:t>
          </a:r>
          <a:endParaRPr lang="ru-RU" sz="800" kern="1200" dirty="0"/>
        </a:p>
      </dsp:txBody>
      <dsp:txXfrm>
        <a:off x="4185720" y="1149064"/>
        <a:ext cx="957889" cy="694878"/>
      </dsp:txXfrm>
    </dsp:sp>
    <dsp:sp modelId="{93392D8E-AB0E-4487-8A26-DA66B1039336}">
      <dsp:nvSpPr>
        <dsp:cNvPr id="0" name=""/>
        <dsp:cNvSpPr/>
      </dsp:nvSpPr>
      <dsp:spPr>
        <a:xfrm>
          <a:off x="4164101" y="1979118"/>
          <a:ext cx="1001127" cy="73811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Сведения, представленные при регистрации ККТ, в которые вносятся изменения</a:t>
          </a:r>
          <a:endParaRPr lang="ru-RU" sz="800" kern="1200" dirty="0"/>
        </a:p>
      </dsp:txBody>
      <dsp:txXfrm>
        <a:off x="4185720" y="2000737"/>
        <a:ext cx="957889" cy="694878"/>
      </dsp:txXfrm>
    </dsp:sp>
    <dsp:sp modelId="{411C2761-7923-4048-8F82-DF35B97BEED0}">
      <dsp:nvSpPr>
        <dsp:cNvPr id="0" name=""/>
        <dsp:cNvSpPr/>
      </dsp:nvSpPr>
      <dsp:spPr>
        <a:xfrm>
          <a:off x="4164101" y="2830791"/>
          <a:ext cx="1001127" cy="73811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Установлено законом</a:t>
          </a:r>
          <a:endParaRPr lang="ru-RU" sz="800" kern="1200" dirty="0"/>
        </a:p>
      </dsp:txBody>
      <dsp:txXfrm>
        <a:off x="4185720" y="2852410"/>
        <a:ext cx="957889" cy="694878"/>
      </dsp:txXfrm>
    </dsp:sp>
    <dsp:sp modelId="{D9E11753-34B8-4D09-8597-F0CAA940C599}">
      <dsp:nvSpPr>
        <dsp:cNvPr id="0" name=""/>
        <dsp:cNvSpPr/>
      </dsp:nvSpPr>
      <dsp:spPr>
        <a:xfrm>
          <a:off x="5384225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Форма учета сведений</a:t>
          </a:r>
          <a:endParaRPr lang="ru-RU" sz="1100" kern="1200" dirty="0"/>
        </a:p>
      </dsp:txBody>
      <dsp:txXfrm>
        <a:off x="5384225" y="0"/>
        <a:ext cx="1251408" cy="1127124"/>
      </dsp:txXfrm>
    </dsp:sp>
    <dsp:sp modelId="{443C55DD-F054-4DC8-B23F-C75C7C8F58B2}">
      <dsp:nvSpPr>
        <dsp:cNvPr id="0" name=""/>
        <dsp:cNvSpPr/>
      </dsp:nvSpPr>
      <dsp:spPr>
        <a:xfrm>
          <a:off x="5509366" y="1127124"/>
          <a:ext cx="1001127" cy="24421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Журнал учета</a:t>
          </a:r>
          <a:endParaRPr lang="ru-RU" sz="800" kern="1200" dirty="0"/>
        </a:p>
      </dsp:txBody>
      <dsp:txXfrm>
        <a:off x="5538688" y="1156446"/>
        <a:ext cx="942483" cy="2383459"/>
      </dsp:txXfrm>
    </dsp:sp>
    <dsp:sp modelId="{99224F2D-5CBB-4370-BE3C-AAA067603233}">
      <dsp:nvSpPr>
        <dsp:cNvPr id="0" name=""/>
        <dsp:cNvSpPr/>
      </dsp:nvSpPr>
      <dsp:spPr>
        <a:xfrm>
          <a:off x="6729489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Документ от ФНС России</a:t>
          </a:r>
          <a:endParaRPr lang="ru-RU" sz="1100" kern="1200" dirty="0"/>
        </a:p>
      </dsp:txBody>
      <dsp:txXfrm>
        <a:off x="6729489" y="0"/>
        <a:ext cx="1251408" cy="1127124"/>
      </dsp:txXfrm>
    </dsp:sp>
    <dsp:sp modelId="{1022815B-CA36-4438-81D9-4F1216D1C0B6}">
      <dsp:nvSpPr>
        <dsp:cNvPr id="0" name=""/>
        <dsp:cNvSpPr/>
      </dsp:nvSpPr>
      <dsp:spPr>
        <a:xfrm>
          <a:off x="6854630" y="1128225"/>
          <a:ext cx="1001127" cy="11328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Карточка регистрации ККТ</a:t>
          </a:r>
          <a:endParaRPr lang="ru-RU" sz="800" kern="1200" dirty="0"/>
        </a:p>
      </dsp:txBody>
      <dsp:txXfrm>
        <a:off x="6883952" y="1157547"/>
        <a:ext cx="942483" cy="1074167"/>
      </dsp:txXfrm>
    </dsp:sp>
    <dsp:sp modelId="{DF4FBD91-7FF3-472F-AC03-D948AA66BE37}">
      <dsp:nvSpPr>
        <dsp:cNvPr id="0" name=""/>
        <dsp:cNvSpPr/>
      </dsp:nvSpPr>
      <dsp:spPr>
        <a:xfrm>
          <a:off x="6854630" y="2435316"/>
          <a:ext cx="1001127" cy="11328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Карточка о снятии ККТ с регистрационного учета</a:t>
          </a:r>
          <a:endParaRPr lang="ru-RU" sz="800" kern="1200" dirty="0"/>
        </a:p>
      </dsp:txBody>
      <dsp:txXfrm>
        <a:off x="6883952" y="2464638"/>
        <a:ext cx="942483" cy="107416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53A98-0603-4853-AC1E-3F932050320C}">
      <dsp:nvSpPr>
        <dsp:cNvPr id="0" name=""/>
        <dsp:cNvSpPr/>
      </dsp:nvSpPr>
      <dsp:spPr>
        <a:xfrm>
          <a:off x="0" y="252032"/>
          <a:ext cx="2461022" cy="1476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Отказ от обязательного технического обслуживания</a:t>
          </a:r>
          <a:endParaRPr lang="ru-RU" sz="1900" kern="1200" dirty="0"/>
        </a:p>
      </dsp:txBody>
      <dsp:txXfrm>
        <a:off x="0" y="252032"/>
        <a:ext cx="2461022" cy="1476613"/>
      </dsp:txXfrm>
    </dsp:sp>
    <dsp:sp modelId="{9DD4A82F-1B64-4058-B7DD-5F4AA2F43E35}">
      <dsp:nvSpPr>
        <dsp:cNvPr id="0" name=""/>
        <dsp:cNvSpPr/>
      </dsp:nvSpPr>
      <dsp:spPr>
        <a:xfrm>
          <a:off x="2707124" y="252032"/>
          <a:ext cx="2461022" cy="1476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Применение ККТ сферой услуг, плательщиками ЕНВД, патента с 01.07.2018</a:t>
          </a:r>
          <a:endParaRPr lang="ru-RU" sz="1900" kern="1200" dirty="0"/>
        </a:p>
      </dsp:txBody>
      <dsp:txXfrm>
        <a:off x="2707124" y="252032"/>
        <a:ext cx="2461022" cy="1476613"/>
      </dsp:txXfrm>
    </dsp:sp>
    <dsp:sp modelId="{4C41D782-2B57-4AC7-B641-E05A246C8084}">
      <dsp:nvSpPr>
        <dsp:cNvPr id="0" name=""/>
        <dsp:cNvSpPr/>
      </dsp:nvSpPr>
      <dsp:spPr>
        <a:xfrm>
          <a:off x="5414249" y="252032"/>
          <a:ext cx="2461022" cy="1476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Отказ от печати чека в Интернет-торговле</a:t>
          </a:r>
          <a:endParaRPr lang="ru-RU" sz="1900" kern="1200" dirty="0"/>
        </a:p>
      </dsp:txBody>
      <dsp:txXfrm>
        <a:off x="5414249" y="252032"/>
        <a:ext cx="2461022" cy="1476613"/>
      </dsp:txXfrm>
    </dsp:sp>
    <dsp:sp modelId="{262AAB47-555E-4513-A071-37197D9BA6F0}">
      <dsp:nvSpPr>
        <dsp:cNvPr id="0" name=""/>
        <dsp:cNvSpPr/>
      </dsp:nvSpPr>
      <dsp:spPr>
        <a:xfrm>
          <a:off x="0" y="1974748"/>
          <a:ext cx="2461022" cy="1476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Увеличение сроков замены фискальной памяти для малого бизнеса и сферы услуг</a:t>
          </a:r>
          <a:endParaRPr lang="ru-RU" sz="1900" kern="1200" dirty="0"/>
        </a:p>
      </dsp:txBody>
      <dsp:txXfrm>
        <a:off x="0" y="1974748"/>
        <a:ext cx="2461022" cy="1476613"/>
      </dsp:txXfrm>
    </dsp:sp>
    <dsp:sp modelId="{4B664DBE-1252-47EB-8BB6-566CB709352A}">
      <dsp:nvSpPr>
        <dsp:cNvPr id="0" name=""/>
        <dsp:cNvSpPr/>
      </dsp:nvSpPr>
      <dsp:spPr>
        <a:xfrm>
          <a:off x="2707124" y="1974748"/>
          <a:ext cx="2461022" cy="1476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Учет не только моделей ККТ, но и каждого экземпляра ККТ и фискального накопителя</a:t>
          </a:r>
          <a:endParaRPr lang="ru-RU" sz="1900" kern="1200" dirty="0"/>
        </a:p>
      </dsp:txBody>
      <dsp:txXfrm>
        <a:off x="2707124" y="1974748"/>
        <a:ext cx="2461022" cy="1476613"/>
      </dsp:txXfrm>
    </dsp:sp>
    <dsp:sp modelId="{816CFA6A-1108-45D2-A943-C6F130B5EB44}">
      <dsp:nvSpPr>
        <dsp:cNvPr id="0" name=""/>
        <dsp:cNvSpPr/>
      </dsp:nvSpPr>
      <dsp:spPr>
        <a:xfrm>
          <a:off x="5414249" y="1974748"/>
          <a:ext cx="2461022" cy="1476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Справедливая система штрафов, упрощенный порядок привлечения</a:t>
          </a:r>
          <a:endParaRPr lang="ru-RU" sz="1900" kern="1200" dirty="0"/>
        </a:p>
      </dsp:txBody>
      <dsp:txXfrm>
        <a:off x="5414249" y="1974748"/>
        <a:ext cx="2461022" cy="147661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A222B-7FEB-4717-A77C-F28677753D25}">
      <dsp:nvSpPr>
        <dsp:cNvPr id="0" name=""/>
        <dsp:cNvSpPr/>
      </dsp:nvSpPr>
      <dsp:spPr>
        <a:xfrm>
          <a:off x="6448" y="34969"/>
          <a:ext cx="1927445" cy="115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Подаем пакет документов и заявление в ФНС</a:t>
          </a:r>
          <a:endParaRPr lang="ru-RU" sz="1600" kern="1200" dirty="0"/>
        </a:p>
      </dsp:txBody>
      <dsp:txXfrm>
        <a:off x="40320" y="68841"/>
        <a:ext cx="1859701" cy="1088723"/>
      </dsp:txXfrm>
    </dsp:sp>
    <dsp:sp modelId="{4E0B1111-648A-45EA-B167-132F98BD4042}">
      <dsp:nvSpPr>
        <dsp:cNvPr id="0" name=""/>
        <dsp:cNvSpPr/>
      </dsp:nvSpPr>
      <dsp:spPr>
        <a:xfrm>
          <a:off x="2126639" y="374200"/>
          <a:ext cx="408618" cy="478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126639" y="469801"/>
        <a:ext cx="286033" cy="286804"/>
      </dsp:txXfrm>
    </dsp:sp>
    <dsp:sp modelId="{2215B2C7-FA91-4D8A-9349-9740E150499C}">
      <dsp:nvSpPr>
        <dsp:cNvPr id="0" name=""/>
        <dsp:cNvSpPr/>
      </dsp:nvSpPr>
      <dsp:spPr>
        <a:xfrm>
          <a:off x="2704873" y="34969"/>
          <a:ext cx="1927445" cy="115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Снимаем полный отчет с ЭКЛЗ в ЦТО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(передаем в ФНС)</a:t>
          </a:r>
          <a:endParaRPr lang="ru-RU" sz="1600" kern="1200" dirty="0"/>
        </a:p>
      </dsp:txBody>
      <dsp:txXfrm>
        <a:off x="2738745" y="68841"/>
        <a:ext cx="1859701" cy="1088723"/>
      </dsp:txXfrm>
    </dsp:sp>
    <dsp:sp modelId="{391B9DA3-5600-46B1-B2E3-A1C85B9CB8C0}">
      <dsp:nvSpPr>
        <dsp:cNvPr id="0" name=""/>
        <dsp:cNvSpPr/>
      </dsp:nvSpPr>
      <dsp:spPr>
        <a:xfrm>
          <a:off x="4825063" y="374200"/>
          <a:ext cx="408618" cy="478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825063" y="469801"/>
        <a:ext cx="286033" cy="286804"/>
      </dsp:txXfrm>
    </dsp:sp>
    <dsp:sp modelId="{228A442E-7571-4E2E-A010-8FE5E44C82F8}">
      <dsp:nvSpPr>
        <dsp:cNvPr id="0" name=""/>
        <dsp:cNvSpPr/>
      </dsp:nvSpPr>
      <dsp:spPr>
        <a:xfrm>
          <a:off x="5403297" y="34969"/>
          <a:ext cx="1927445" cy="115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Забираем полный пакет документов в ФНС</a:t>
          </a:r>
          <a:endParaRPr lang="ru-RU" sz="1600" kern="1200" dirty="0"/>
        </a:p>
      </dsp:txBody>
      <dsp:txXfrm>
        <a:off x="5437169" y="68841"/>
        <a:ext cx="1859701" cy="108872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A222B-7FEB-4717-A77C-F28677753D25}">
      <dsp:nvSpPr>
        <dsp:cNvPr id="0" name=""/>
        <dsp:cNvSpPr/>
      </dsp:nvSpPr>
      <dsp:spPr>
        <a:xfrm>
          <a:off x="6448" y="34969"/>
          <a:ext cx="1927445" cy="115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личном кабинете подаем заявление о регистрации ККТ</a:t>
          </a:r>
          <a:endParaRPr lang="ru-RU" sz="1700" kern="1200" dirty="0"/>
        </a:p>
      </dsp:txBody>
      <dsp:txXfrm>
        <a:off x="40320" y="68841"/>
        <a:ext cx="1859701" cy="1088723"/>
      </dsp:txXfrm>
    </dsp:sp>
    <dsp:sp modelId="{4E0B1111-648A-45EA-B167-132F98BD4042}">
      <dsp:nvSpPr>
        <dsp:cNvPr id="0" name=""/>
        <dsp:cNvSpPr/>
      </dsp:nvSpPr>
      <dsp:spPr>
        <a:xfrm>
          <a:off x="2126639" y="374200"/>
          <a:ext cx="408618" cy="478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126639" y="469801"/>
        <a:ext cx="286033" cy="286804"/>
      </dsp:txXfrm>
    </dsp:sp>
    <dsp:sp modelId="{2215B2C7-FA91-4D8A-9349-9740E150499C}">
      <dsp:nvSpPr>
        <dsp:cNvPr id="0" name=""/>
        <dsp:cNvSpPr/>
      </dsp:nvSpPr>
      <dsp:spPr>
        <a:xfrm>
          <a:off x="2704873" y="34969"/>
          <a:ext cx="1927445" cy="115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Самостоятельно фискализируем ККТ</a:t>
          </a:r>
          <a:endParaRPr lang="ru-RU" sz="1700" kern="1200" dirty="0"/>
        </a:p>
      </dsp:txBody>
      <dsp:txXfrm>
        <a:off x="2738745" y="68841"/>
        <a:ext cx="1859701" cy="1088723"/>
      </dsp:txXfrm>
    </dsp:sp>
    <dsp:sp modelId="{391B9DA3-5600-46B1-B2E3-A1C85B9CB8C0}">
      <dsp:nvSpPr>
        <dsp:cNvPr id="0" name=""/>
        <dsp:cNvSpPr/>
      </dsp:nvSpPr>
      <dsp:spPr>
        <a:xfrm>
          <a:off x="4825063" y="374200"/>
          <a:ext cx="408618" cy="478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825063" y="469801"/>
        <a:ext cx="286033" cy="286804"/>
      </dsp:txXfrm>
    </dsp:sp>
    <dsp:sp modelId="{228A442E-7571-4E2E-A010-8FE5E44C82F8}">
      <dsp:nvSpPr>
        <dsp:cNvPr id="0" name=""/>
        <dsp:cNvSpPr/>
      </dsp:nvSpPr>
      <dsp:spPr>
        <a:xfrm>
          <a:off x="5403297" y="34969"/>
          <a:ext cx="1927445" cy="115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Получаем электронную карточку регистрации ККТ</a:t>
          </a:r>
          <a:endParaRPr lang="ru-RU" sz="1700" kern="1200" dirty="0"/>
        </a:p>
      </dsp:txBody>
      <dsp:txXfrm>
        <a:off x="5437169" y="68841"/>
        <a:ext cx="1859701" cy="108872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35AF2-C3BE-4468-A618-7346641955D2}">
      <dsp:nvSpPr>
        <dsp:cNvPr id="0" name=""/>
        <dsp:cNvSpPr/>
      </dsp:nvSpPr>
      <dsp:spPr>
        <a:xfrm>
          <a:off x="2386" y="29791"/>
          <a:ext cx="2326363" cy="4612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Интернет - сайт </a:t>
          </a:r>
          <a:endParaRPr lang="ru-RU" sz="1300" kern="1200" dirty="0"/>
        </a:p>
      </dsp:txBody>
      <dsp:txXfrm>
        <a:off x="2386" y="29791"/>
        <a:ext cx="2326363" cy="461297"/>
      </dsp:txXfrm>
    </dsp:sp>
    <dsp:sp modelId="{0FEA59C0-5942-4845-8A0F-0F5FC7B81D68}">
      <dsp:nvSpPr>
        <dsp:cNvPr id="0" name=""/>
        <dsp:cNvSpPr/>
      </dsp:nvSpPr>
      <dsp:spPr>
        <a:xfrm>
          <a:off x="2386" y="491088"/>
          <a:ext cx="2326363" cy="2712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Информация о модернизации по моделям ККТ и порядке такой модернизации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Контактные данные ответственных лиц в регионах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Стоимость комплектов модернизации ККТ и новой ККТ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Номер контакт-центра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Стоимость услуг операторов фискальных данных</a:t>
          </a:r>
          <a:endParaRPr lang="ru-RU" sz="1300" kern="1200" dirty="0"/>
        </a:p>
      </dsp:txBody>
      <dsp:txXfrm>
        <a:off x="2386" y="491088"/>
        <a:ext cx="2326363" cy="2712060"/>
      </dsp:txXfrm>
    </dsp:sp>
    <dsp:sp modelId="{EF885E7A-4B32-4824-B1EC-BB2EDB6BC705}">
      <dsp:nvSpPr>
        <dsp:cNvPr id="0" name=""/>
        <dsp:cNvSpPr/>
      </dsp:nvSpPr>
      <dsp:spPr>
        <a:xfrm>
          <a:off x="2654439" y="29791"/>
          <a:ext cx="2326363" cy="4612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Информационная работа</a:t>
          </a:r>
          <a:endParaRPr lang="ru-RU" sz="1300" kern="1200" dirty="0"/>
        </a:p>
      </dsp:txBody>
      <dsp:txXfrm>
        <a:off x="2654439" y="29791"/>
        <a:ext cx="2326363" cy="461297"/>
      </dsp:txXfrm>
    </dsp:sp>
    <dsp:sp modelId="{2F78E44C-5076-4A72-B0F9-B0AF13577075}">
      <dsp:nvSpPr>
        <dsp:cNvPr id="0" name=""/>
        <dsp:cNvSpPr/>
      </dsp:nvSpPr>
      <dsp:spPr>
        <a:xfrm>
          <a:off x="2654439" y="491088"/>
          <a:ext cx="2326363" cy="2712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Составление плана-графика проведения семинаров в регионах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Проведение семинаров с разъяснениями о переходе на новый порядок применения ККТ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Создание  и распространение брошюр и буклетов по переходу на новый порядок </a:t>
          </a:r>
          <a:endParaRPr lang="ru-RU" sz="1300" kern="1200" dirty="0"/>
        </a:p>
      </dsp:txBody>
      <dsp:txXfrm>
        <a:off x="2654439" y="491088"/>
        <a:ext cx="2326363" cy="2712060"/>
      </dsp:txXfrm>
    </dsp:sp>
    <dsp:sp modelId="{1C98342D-D988-4E22-80E7-F7DD186C661D}">
      <dsp:nvSpPr>
        <dsp:cNvPr id="0" name=""/>
        <dsp:cNvSpPr/>
      </dsp:nvSpPr>
      <dsp:spPr>
        <a:xfrm>
          <a:off x="5306493" y="29791"/>
          <a:ext cx="2326363" cy="4612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Взаимодействие с УФНС России по субъектам РФ</a:t>
          </a:r>
          <a:endParaRPr lang="ru-RU" sz="1300" kern="1200" dirty="0"/>
        </a:p>
      </dsp:txBody>
      <dsp:txXfrm>
        <a:off x="5306493" y="29791"/>
        <a:ext cx="2326363" cy="461297"/>
      </dsp:txXfrm>
    </dsp:sp>
    <dsp:sp modelId="{D5ADBC64-FF89-4814-B5AB-4C6EB586DEC3}">
      <dsp:nvSpPr>
        <dsp:cNvPr id="0" name=""/>
        <dsp:cNvSpPr/>
      </dsp:nvSpPr>
      <dsp:spPr>
        <a:xfrm>
          <a:off x="5306493" y="491088"/>
          <a:ext cx="2326363" cy="2712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Определение ответственных лиц в регионах и информирование о таких лицах УФНС России по субъектам РФ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Оперативное доведение до сведения территориальных налоговых органов сведений о количестве комплектов модернизации и новой ККТ на территории субъекта РФ</a:t>
          </a:r>
          <a:endParaRPr lang="ru-RU" sz="1300" kern="1200" dirty="0"/>
        </a:p>
      </dsp:txBody>
      <dsp:txXfrm>
        <a:off x="5306493" y="491088"/>
        <a:ext cx="2326363" cy="2712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D7C35-0F7D-4A7D-9BB6-76E44E9A5F86}">
      <dsp:nvSpPr>
        <dsp:cNvPr id="0" name=""/>
        <dsp:cNvSpPr/>
      </dsp:nvSpPr>
      <dsp:spPr>
        <a:xfrm>
          <a:off x="0" y="468466"/>
          <a:ext cx="6095999" cy="687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Законодательство РФ о применении ККТ</a:t>
          </a:r>
          <a:endParaRPr lang="ru-RU" sz="2400" kern="1200" dirty="0"/>
        </a:p>
      </dsp:txBody>
      <dsp:txXfrm>
        <a:off x="20132" y="488598"/>
        <a:ext cx="6055735" cy="647080"/>
      </dsp:txXfrm>
    </dsp:sp>
    <dsp:sp modelId="{2D2F50BF-2A63-45BD-B701-84829937CEBE}">
      <dsp:nvSpPr>
        <dsp:cNvPr id="0" name=""/>
        <dsp:cNvSpPr/>
      </dsp:nvSpPr>
      <dsp:spPr>
        <a:xfrm>
          <a:off x="0" y="1279532"/>
          <a:ext cx="687344" cy="45951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1453FD-3A04-4663-BED4-7CFEEF275F54}">
      <dsp:nvSpPr>
        <dsp:cNvPr id="0" name=""/>
        <dsp:cNvSpPr/>
      </dsp:nvSpPr>
      <dsp:spPr>
        <a:xfrm>
          <a:off x="728584" y="1285931"/>
          <a:ext cx="5367415" cy="4467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54-ФЗ</a:t>
          </a:r>
          <a:endParaRPr lang="ru-RU" sz="1600" kern="1200" dirty="0"/>
        </a:p>
      </dsp:txBody>
      <dsp:txXfrm>
        <a:off x="750395" y="1307742"/>
        <a:ext cx="5323793" cy="403096"/>
      </dsp:txXfrm>
    </dsp:sp>
    <dsp:sp modelId="{1380B784-201F-45DF-9688-39A44FF325F7}">
      <dsp:nvSpPr>
        <dsp:cNvPr id="0" name=""/>
        <dsp:cNvSpPr/>
      </dsp:nvSpPr>
      <dsp:spPr>
        <a:xfrm>
          <a:off x="0" y="1821530"/>
          <a:ext cx="687344" cy="45937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A2682-11E9-46A0-8AE5-511B877C8C01}">
      <dsp:nvSpPr>
        <dsp:cNvPr id="0" name=""/>
        <dsp:cNvSpPr/>
      </dsp:nvSpPr>
      <dsp:spPr>
        <a:xfrm>
          <a:off x="728584" y="1824729"/>
          <a:ext cx="5367415" cy="4529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Принятые в соответствии с ним нормативные правовые акты</a:t>
          </a:r>
          <a:endParaRPr lang="ru-RU" sz="1600" kern="1200" dirty="0"/>
        </a:p>
      </dsp:txBody>
      <dsp:txXfrm>
        <a:off x="750701" y="1846846"/>
        <a:ext cx="5323181" cy="408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1059A-8A4B-480A-8C3F-A94D3AE9B356}">
      <dsp:nvSpPr>
        <dsp:cNvPr id="0" name=""/>
        <dsp:cNvSpPr/>
      </dsp:nvSpPr>
      <dsp:spPr>
        <a:xfrm>
          <a:off x="0" y="0"/>
          <a:ext cx="1298464" cy="3280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Акты ГМЭК с 01.07.2017 не применяются</a:t>
          </a:r>
          <a:endParaRPr lang="ru-RU" sz="1300" kern="1200" dirty="0"/>
        </a:p>
      </dsp:txBody>
      <dsp:txXfrm>
        <a:off x="0" y="1312149"/>
        <a:ext cx="1298464" cy="1312149"/>
      </dsp:txXfrm>
    </dsp:sp>
    <dsp:sp modelId="{6FF759A3-DADC-465F-946A-26FBC4C9913A}">
      <dsp:nvSpPr>
        <dsp:cNvPr id="0" name=""/>
        <dsp:cNvSpPr/>
      </dsp:nvSpPr>
      <dsp:spPr>
        <a:xfrm>
          <a:off x="103050" y="196822"/>
          <a:ext cx="1092364" cy="10923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382DB7-0AC3-41F2-A150-CC355095FCAC}">
      <dsp:nvSpPr>
        <dsp:cNvPr id="0" name=""/>
        <dsp:cNvSpPr/>
      </dsp:nvSpPr>
      <dsp:spPr>
        <a:xfrm>
          <a:off x="51938" y="2626208"/>
          <a:ext cx="1194587" cy="492056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BBF51-4E0C-4FEE-BFDB-55D77E54C69C}">
      <dsp:nvSpPr>
        <dsp:cNvPr id="0" name=""/>
        <dsp:cNvSpPr/>
      </dsp:nvSpPr>
      <dsp:spPr>
        <a:xfrm>
          <a:off x="6673078" y="2446650"/>
          <a:ext cx="91440" cy="455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55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18CF7-7D87-4A66-80F8-CAE3F4336496}">
      <dsp:nvSpPr>
        <dsp:cNvPr id="0" name=""/>
        <dsp:cNvSpPr/>
      </dsp:nvSpPr>
      <dsp:spPr>
        <a:xfrm>
          <a:off x="4804355" y="996460"/>
          <a:ext cx="1914442" cy="455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44"/>
              </a:lnTo>
              <a:lnTo>
                <a:pt x="1914442" y="310444"/>
              </a:lnTo>
              <a:lnTo>
                <a:pt x="1914442" y="45555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F0A8D-9ECA-442F-A3C3-C09ED894D6B3}">
      <dsp:nvSpPr>
        <dsp:cNvPr id="0" name=""/>
        <dsp:cNvSpPr/>
      </dsp:nvSpPr>
      <dsp:spPr>
        <a:xfrm>
          <a:off x="2889913" y="2446650"/>
          <a:ext cx="1914442" cy="455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44"/>
              </a:lnTo>
              <a:lnTo>
                <a:pt x="1914442" y="310444"/>
              </a:lnTo>
              <a:lnTo>
                <a:pt x="1914442" y="45555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E67F6-F8F1-4104-83A1-A03461EE6D34}">
      <dsp:nvSpPr>
        <dsp:cNvPr id="0" name=""/>
        <dsp:cNvSpPr/>
      </dsp:nvSpPr>
      <dsp:spPr>
        <a:xfrm>
          <a:off x="2844193" y="2446650"/>
          <a:ext cx="91440" cy="455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55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D0D30-5148-4137-AC0A-9A64D129841A}">
      <dsp:nvSpPr>
        <dsp:cNvPr id="0" name=""/>
        <dsp:cNvSpPr/>
      </dsp:nvSpPr>
      <dsp:spPr>
        <a:xfrm>
          <a:off x="975470" y="2446650"/>
          <a:ext cx="1914442" cy="455550"/>
        </a:xfrm>
        <a:custGeom>
          <a:avLst/>
          <a:gdLst/>
          <a:ahLst/>
          <a:cxnLst/>
          <a:rect l="0" t="0" r="0" b="0"/>
          <a:pathLst>
            <a:path>
              <a:moveTo>
                <a:pt x="1914442" y="0"/>
              </a:moveTo>
              <a:lnTo>
                <a:pt x="1914442" y="310444"/>
              </a:lnTo>
              <a:lnTo>
                <a:pt x="0" y="310444"/>
              </a:lnTo>
              <a:lnTo>
                <a:pt x="0" y="45555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318F6-0BC0-44AB-83FE-7DF3B535760B}">
      <dsp:nvSpPr>
        <dsp:cNvPr id="0" name=""/>
        <dsp:cNvSpPr/>
      </dsp:nvSpPr>
      <dsp:spPr>
        <a:xfrm>
          <a:off x="2889913" y="996460"/>
          <a:ext cx="1914442" cy="455550"/>
        </a:xfrm>
        <a:custGeom>
          <a:avLst/>
          <a:gdLst/>
          <a:ahLst/>
          <a:cxnLst/>
          <a:rect l="0" t="0" r="0" b="0"/>
          <a:pathLst>
            <a:path>
              <a:moveTo>
                <a:pt x="1914442" y="0"/>
              </a:moveTo>
              <a:lnTo>
                <a:pt x="1914442" y="310444"/>
              </a:lnTo>
              <a:lnTo>
                <a:pt x="0" y="310444"/>
              </a:lnTo>
              <a:lnTo>
                <a:pt x="0" y="45555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9E030-6844-48EF-AE9C-07354DA386EC}">
      <dsp:nvSpPr>
        <dsp:cNvPr id="0" name=""/>
        <dsp:cNvSpPr/>
      </dsp:nvSpPr>
      <dsp:spPr>
        <a:xfrm>
          <a:off x="3880452" y="1820"/>
          <a:ext cx="1847806" cy="99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AA41E3-095A-4764-A32D-FDEBD30F593C}">
      <dsp:nvSpPr>
        <dsp:cNvPr id="0" name=""/>
        <dsp:cNvSpPr/>
      </dsp:nvSpPr>
      <dsp:spPr>
        <a:xfrm>
          <a:off x="4054492" y="167158"/>
          <a:ext cx="1847806" cy="994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 регулирования Федерального закона № 54-ФЗ</a:t>
          </a:r>
          <a:endParaRPr lang="ru-RU" sz="1600" kern="1200" dirty="0"/>
        </a:p>
      </dsp:txBody>
      <dsp:txXfrm>
        <a:off x="4083624" y="196290"/>
        <a:ext cx="1789542" cy="936375"/>
      </dsp:txXfrm>
    </dsp:sp>
    <dsp:sp modelId="{295B1CB1-7C82-4BAF-ACAA-1EB381D394FB}">
      <dsp:nvSpPr>
        <dsp:cNvPr id="0" name=""/>
        <dsp:cNvSpPr/>
      </dsp:nvSpPr>
      <dsp:spPr>
        <a:xfrm>
          <a:off x="2106732" y="1452010"/>
          <a:ext cx="1566362" cy="99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12366C-6AA8-4BD8-9F8D-DF415DE53665}">
      <dsp:nvSpPr>
        <dsp:cNvPr id="0" name=""/>
        <dsp:cNvSpPr/>
      </dsp:nvSpPr>
      <dsp:spPr>
        <a:xfrm>
          <a:off x="2280772" y="1617349"/>
          <a:ext cx="1566362" cy="994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Текущая редакция закона</a:t>
          </a:r>
          <a:endParaRPr lang="ru-RU" sz="1600" kern="1200" dirty="0"/>
        </a:p>
      </dsp:txBody>
      <dsp:txXfrm>
        <a:off x="2309904" y="1646481"/>
        <a:ext cx="1508098" cy="936375"/>
      </dsp:txXfrm>
    </dsp:sp>
    <dsp:sp modelId="{259D20EA-BAA3-4E79-92C7-5AF9E9C31340}">
      <dsp:nvSpPr>
        <dsp:cNvPr id="0" name=""/>
        <dsp:cNvSpPr/>
      </dsp:nvSpPr>
      <dsp:spPr>
        <a:xfrm>
          <a:off x="192289" y="2902201"/>
          <a:ext cx="1566362" cy="99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0FB463-B2FA-4E0A-AA25-3119E8293DD8}">
      <dsp:nvSpPr>
        <dsp:cNvPr id="0" name=""/>
        <dsp:cNvSpPr/>
      </dsp:nvSpPr>
      <dsp:spPr>
        <a:xfrm>
          <a:off x="366329" y="3067539"/>
          <a:ext cx="1566362" cy="994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интересов граждан и организаций</a:t>
          </a:r>
          <a:endParaRPr lang="ru-RU" sz="1400" kern="1200" dirty="0"/>
        </a:p>
      </dsp:txBody>
      <dsp:txXfrm>
        <a:off x="395461" y="3096671"/>
        <a:ext cx="1508098" cy="936375"/>
      </dsp:txXfrm>
    </dsp:sp>
    <dsp:sp modelId="{FC349880-2EFF-4A3B-9D46-2A3734B598FE}">
      <dsp:nvSpPr>
        <dsp:cNvPr id="0" name=""/>
        <dsp:cNvSpPr/>
      </dsp:nvSpPr>
      <dsp:spPr>
        <a:xfrm>
          <a:off x="2106732" y="2902201"/>
          <a:ext cx="1566362" cy="99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3F2864-1ECE-4658-A2EA-F4DD417EAAF9}">
      <dsp:nvSpPr>
        <dsp:cNvPr id="0" name=""/>
        <dsp:cNvSpPr/>
      </dsp:nvSpPr>
      <dsp:spPr>
        <a:xfrm>
          <a:off x="2280772" y="3067539"/>
          <a:ext cx="1566362" cy="994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Защита прав потребителей</a:t>
          </a:r>
          <a:endParaRPr lang="ru-RU" sz="1400" kern="1200" dirty="0"/>
        </a:p>
      </dsp:txBody>
      <dsp:txXfrm>
        <a:off x="2309904" y="3096671"/>
        <a:ext cx="1508098" cy="936375"/>
      </dsp:txXfrm>
    </dsp:sp>
    <dsp:sp modelId="{B3673122-46E6-4C7B-B217-3C65816D6F0C}">
      <dsp:nvSpPr>
        <dsp:cNvPr id="0" name=""/>
        <dsp:cNvSpPr/>
      </dsp:nvSpPr>
      <dsp:spPr>
        <a:xfrm>
          <a:off x="4021174" y="2902201"/>
          <a:ext cx="1566362" cy="99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8C69C2-7731-4982-9B25-903F889D9EDE}">
      <dsp:nvSpPr>
        <dsp:cNvPr id="0" name=""/>
        <dsp:cNvSpPr/>
      </dsp:nvSpPr>
      <dsp:spPr>
        <a:xfrm>
          <a:off x="4195214" y="3067539"/>
          <a:ext cx="1566362" cy="994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accent6">
                  <a:lumMod val="75000"/>
                </a:schemeClr>
              </a:solidFill>
            </a:rPr>
            <a:t>Обеспечение установленного порядка осуществления расчетов, полноты учета выручки</a:t>
          </a:r>
          <a:endParaRPr lang="ru-RU" sz="1200" b="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224346" y="3096671"/>
        <a:ext cx="1508098" cy="936375"/>
      </dsp:txXfrm>
    </dsp:sp>
    <dsp:sp modelId="{0675A3BE-CD30-46B2-9C73-BF16674BAD13}">
      <dsp:nvSpPr>
        <dsp:cNvPr id="0" name=""/>
        <dsp:cNvSpPr/>
      </dsp:nvSpPr>
      <dsp:spPr>
        <a:xfrm>
          <a:off x="5935617" y="1452010"/>
          <a:ext cx="1566362" cy="99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5F9E35-B239-4436-86B9-E03E6FF90C12}">
      <dsp:nvSpPr>
        <dsp:cNvPr id="0" name=""/>
        <dsp:cNvSpPr/>
      </dsp:nvSpPr>
      <dsp:spPr>
        <a:xfrm>
          <a:off x="6109657" y="1617349"/>
          <a:ext cx="1566362" cy="994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Предыдущая редакция закона</a:t>
          </a:r>
          <a:endParaRPr lang="ru-RU" sz="1600" kern="1200" dirty="0"/>
        </a:p>
      </dsp:txBody>
      <dsp:txXfrm>
        <a:off x="6138789" y="1646481"/>
        <a:ext cx="1508098" cy="936375"/>
      </dsp:txXfrm>
    </dsp:sp>
    <dsp:sp modelId="{7B442211-9B78-4F88-AA4F-087C5B91CD96}">
      <dsp:nvSpPr>
        <dsp:cNvPr id="0" name=""/>
        <dsp:cNvSpPr/>
      </dsp:nvSpPr>
      <dsp:spPr>
        <a:xfrm>
          <a:off x="5935617" y="2902201"/>
          <a:ext cx="1566362" cy="99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9F5D70-C43B-42C2-9909-A1175CA5CF42}">
      <dsp:nvSpPr>
        <dsp:cNvPr id="0" name=""/>
        <dsp:cNvSpPr/>
      </dsp:nvSpPr>
      <dsp:spPr>
        <a:xfrm>
          <a:off x="6109657" y="3067539"/>
          <a:ext cx="1566362" cy="994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Прямо не определена; фискальная память применялась в целях правильного исчисления налогов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138789" y="3096671"/>
        <a:ext cx="1508098" cy="9363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6C25A-14D9-4320-A8B1-6189CA4451B0}">
      <dsp:nvSpPr>
        <dsp:cNvPr id="0" name=""/>
        <dsp:cNvSpPr/>
      </dsp:nvSpPr>
      <dsp:spPr>
        <a:xfrm>
          <a:off x="5827886" y="0"/>
          <a:ext cx="2107613" cy="360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5">
                  <a:lumMod val="50000"/>
                </a:schemeClr>
              </a:solidFill>
            </a:rPr>
            <a:t>Формируемые первичные учетные документы</a:t>
          </a:r>
          <a:endParaRPr lang="ru-RU" sz="16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827886" y="0"/>
        <a:ext cx="2107613" cy="1081167"/>
      </dsp:txXfrm>
    </dsp:sp>
    <dsp:sp modelId="{AD465944-F976-4396-B3FC-F0E37E65BCEA}">
      <dsp:nvSpPr>
        <dsp:cNvPr id="0" name=""/>
        <dsp:cNvSpPr/>
      </dsp:nvSpPr>
      <dsp:spPr>
        <a:xfrm>
          <a:off x="3367627" y="0"/>
          <a:ext cx="2107613" cy="360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accent5">
                  <a:lumMod val="50000"/>
                </a:schemeClr>
              </a:solidFill>
            </a:rPr>
            <a:t>Виды ККТ</a:t>
          </a:r>
          <a:endParaRPr lang="ru-RU" sz="27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367627" y="0"/>
        <a:ext cx="2107613" cy="1081167"/>
      </dsp:txXfrm>
    </dsp:sp>
    <dsp:sp modelId="{E91A77F8-C6F0-4828-A4AE-6D477B5F90C6}">
      <dsp:nvSpPr>
        <dsp:cNvPr id="0" name=""/>
        <dsp:cNvSpPr/>
      </dsp:nvSpPr>
      <dsp:spPr>
        <a:xfrm>
          <a:off x="694" y="0"/>
          <a:ext cx="3014287" cy="360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accent5">
                  <a:lumMod val="50000"/>
                </a:schemeClr>
              </a:solidFill>
            </a:rPr>
            <a:t>Понятие ККТ</a:t>
          </a:r>
          <a:endParaRPr lang="ru-RU" sz="27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94" y="0"/>
        <a:ext cx="3014287" cy="1081167"/>
      </dsp:txXfrm>
    </dsp:sp>
    <dsp:sp modelId="{31959EA2-F41D-4364-96B0-64DE8D96B545}">
      <dsp:nvSpPr>
        <dsp:cNvPr id="0" name=""/>
        <dsp:cNvSpPr/>
      </dsp:nvSpPr>
      <dsp:spPr>
        <a:xfrm>
          <a:off x="177017" y="1234795"/>
          <a:ext cx="2658354" cy="2071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strike="sngStrike" kern="1200" baseline="0" dirty="0" smtClean="0">
              <a:solidFill>
                <a:srgbClr val="FF0000"/>
              </a:solidFill>
            </a:rPr>
            <a:t>ККМ, оснащенные фискальной памятью,</a:t>
          </a:r>
          <a:r>
            <a:rPr lang="ru-RU" sz="1600" strike="sngStrike" kern="1200" baseline="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600" b="1" kern="1200" dirty="0" smtClean="0">
              <a:solidFill>
                <a:srgbClr val="00B050"/>
              </a:solidFill>
            </a:rPr>
            <a:t>ЭВМ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600" strike="sngStrike" kern="1200" baseline="0" dirty="0" smtClean="0">
              <a:solidFill>
                <a:srgbClr val="FF0000"/>
              </a:solidFill>
            </a:rPr>
            <a:t>в том числе персональные, программно-технические комплексы,</a:t>
          </a:r>
          <a:r>
            <a:rPr lang="ru-RU" sz="1600" kern="1200" dirty="0" smtClean="0">
              <a:solidFill>
                <a:srgbClr val="FF0000"/>
              </a:solidFill>
            </a:rPr>
            <a:t>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600" b="1" kern="1200" dirty="0" smtClean="0">
              <a:solidFill>
                <a:srgbClr val="00B050"/>
              </a:solidFill>
            </a:rPr>
            <a:t>иные компьютерные устройства и их комплексы</a:t>
          </a:r>
          <a:endParaRPr lang="ru-RU" sz="1600" b="1" kern="1200" dirty="0">
            <a:solidFill>
              <a:srgbClr val="00B050"/>
            </a:solidFill>
          </a:endParaRPr>
        </a:p>
      </dsp:txBody>
      <dsp:txXfrm>
        <a:off x="237684" y="1295462"/>
        <a:ext cx="2537020" cy="1949978"/>
      </dsp:txXfrm>
    </dsp:sp>
    <dsp:sp modelId="{54E1CF9B-D5A4-459D-B5EF-E933D38A3ABE}">
      <dsp:nvSpPr>
        <dsp:cNvPr id="0" name=""/>
        <dsp:cNvSpPr/>
      </dsp:nvSpPr>
      <dsp:spPr>
        <a:xfrm rot="19457599">
          <a:off x="2753732" y="1994970"/>
          <a:ext cx="868570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868570" y="2201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66303" y="1995272"/>
        <a:ext cx="43428" cy="43428"/>
      </dsp:txXfrm>
    </dsp:sp>
    <dsp:sp modelId="{FD32AB71-F00D-42B8-8064-61DE6B24BA1B}">
      <dsp:nvSpPr>
        <dsp:cNvPr id="0" name=""/>
        <dsp:cNvSpPr/>
      </dsp:nvSpPr>
      <dsp:spPr>
        <a:xfrm>
          <a:off x="3540664" y="1322714"/>
          <a:ext cx="1763231" cy="881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2">
                  <a:lumMod val="50000"/>
                </a:schemeClr>
              </a:solidFill>
            </a:rPr>
            <a:t>«Традиционная» ККТ + для применения в сети Интернет</a:t>
          </a:r>
          <a:endParaRPr lang="ru-RU" sz="1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566486" y="1348536"/>
        <a:ext cx="1711587" cy="829971"/>
      </dsp:txXfrm>
    </dsp:sp>
    <dsp:sp modelId="{1079F328-DC34-4B2C-8B3F-334C10485410}">
      <dsp:nvSpPr>
        <dsp:cNvPr id="0" name=""/>
        <dsp:cNvSpPr/>
      </dsp:nvSpPr>
      <dsp:spPr>
        <a:xfrm>
          <a:off x="5303895" y="1741505"/>
          <a:ext cx="705292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705292" y="2201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8909" y="1745889"/>
        <a:ext cx="35264" cy="35264"/>
      </dsp:txXfrm>
    </dsp:sp>
    <dsp:sp modelId="{81875479-C1A7-48DE-B051-461977060025}">
      <dsp:nvSpPr>
        <dsp:cNvPr id="0" name=""/>
        <dsp:cNvSpPr/>
      </dsp:nvSpPr>
      <dsp:spPr>
        <a:xfrm>
          <a:off x="6009188" y="1322714"/>
          <a:ext cx="1763231" cy="881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Кассовый чек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035010" y="1348536"/>
        <a:ext cx="1711587" cy="829971"/>
      </dsp:txXfrm>
    </dsp:sp>
    <dsp:sp modelId="{417F0694-4E72-4044-BE83-1007961794B5}">
      <dsp:nvSpPr>
        <dsp:cNvPr id="0" name=""/>
        <dsp:cNvSpPr/>
      </dsp:nvSpPr>
      <dsp:spPr>
        <a:xfrm rot="2142401">
          <a:off x="2753732" y="2501899"/>
          <a:ext cx="868570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868570" y="2201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66303" y="2502201"/>
        <a:ext cx="43428" cy="43428"/>
      </dsp:txXfrm>
    </dsp:sp>
    <dsp:sp modelId="{8EAA59B8-E717-4AF7-8E78-B853464F0444}">
      <dsp:nvSpPr>
        <dsp:cNvPr id="0" name=""/>
        <dsp:cNvSpPr/>
      </dsp:nvSpPr>
      <dsp:spPr>
        <a:xfrm>
          <a:off x="3540664" y="2336572"/>
          <a:ext cx="1763231" cy="8816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FFFFFF"/>
              </a:solidFill>
            </a:rPr>
            <a:t>Автоматизированная система для бланков строгой отчетности (для УСЛУГ)</a:t>
          </a:r>
          <a:endParaRPr lang="ru-RU" sz="1300" kern="1200" dirty="0">
            <a:solidFill>
              <a:srgbClr val="FFFFFF"/>
            </a:solidFill>
          </a:endParaRPr>
        </a:p>
      </dsp:txBody>
      <dsp:txXfrm>
        <a:off x="3566486" y="2362394"/>
        <a:ext cx="1711587" cy="829971"/>
      </dsp:txXfrm>
    </dsp:sp>
    <dsp:sp modelId="{327A5D0E-19A3-4055-AB09-30759FEBF1B9}">
      <dsp:nvSpPr>
        <dsp:cNvPr id="0" name=""/>
        <dsp:cNvSpPr/>
      </dsp:nvSpPr>
      <dsp:spPr>
        <a:xfrm>
          <a:off x="5303895" y="2755363"/>
          <a:ext cx="705292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705292" y="2201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8909" y="2759748"/>
        <a:ext cx="35264" cy="35264"/>
      </dsp:txXfrm>
    </dsp:sp>
    <dsp:sp modelId="{EB7C3F6E-4F2A-4AAB-ACAD-FBE8C77B1B92}">
      <dsp:nvSpPr>
        <dsp:cNvPr id="0" name=""/>
        <dsp:cNvSpPr/>
      </dsp:nvSpPr>
      <dsp:spPr>
        <a:xfrm>
          <a:off x="6009188" y="2336572"/>
          <a:ext cx="1763231" cy="8816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</a:rPr>
            <a:t>Бланк строгой отчетности</a:t>
          </a:r>
          <a:endParaRPr lang="ru-RU" sz="1800" kern="1200" dirty="0">
            <a:solidFill>
              <a:srgbClr val="FFFFFF"/>
            </a:solidFill>
          </a:endParaRPr>
        </a:p>
      </dsp:txBody>
      <dsp:txXfrm>
        <a:off x="6035010" y="2362394"/>
        <a:ext cx="1711587" cy="8299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41DF1-B41A-409C-8158-2D11C046FBFA}">
      <dsp:nvSpPr>
        <dsp:cNvPr id="0" name=""/>
        <dsp:cNvSpPr/>
      </dsp:nvSpPr>
      <dsp:spPr>
        <a:xfrm>
          <a:off x="6183144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Условие</a:t>
          </a:r>
          <a:endParaRPr lang="ru-RU" sz="2700" kern="1200" dirty="0"/>
        </a:p>
      </dsp:txBody>
      <dsp:txXfrm>
        <a:off x="6183144" y="0"/>
        <a:ext cx="1764403" cy="1097660"/>
      </dsp:txXfrm>
    </dsp:sp>
    <dsp:sp modelId="{240BDAFF-0273-4C73-B8B7-1AB0F25B97A9}">
      <dsp:nvSpPr>
        <dsp:cNvPr id="0" name=""/>
        <dsp:cNvSpPr/>
      </dsp:nvSpPr>
      <dsp:spPr>
        <a:xfrm>
          <a:off x="4124673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Как</a:t>
          </a:r>
          <a:endParaRPr lang="ru-RU" sz="2700" kern="1200" dirty="0"/>
        </a:p>
      </dsp:txBody>
      <dsp:txXfrm>
        <a:off x="4124673" y="0"/>
        <a:ext cx="1764403" cy="1097660"/>
      </dsp:txXfrm>
    </dsp:sp>
    <dsp:sp modelId="{6DA9A413-F832-4DB8-A9C5-66FD57877979}">
      <dsp:nvSpPr>
        <dsp:cNvPr id="0" name=""/>
        <dsp:cNvSpPr/>
      </dsp:nvSpPr>
      <dsp:spPr>
        <a:xfrm>
          <a:off x="2066202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Когда</a:t>
          </a:r>
          <a:endParaRPr lang="ru-RU" sz="2700" kern="1200" dirty="0"/>
        </a:p>
      </dsp:txBody>
      <dsp:txXfrm>
        <a:off x="2066202" y="0"/>
        <a:ext cx="1764403" cy="1097660"/>
      </dsp:txXfrm>
    </dsp:sp>
    <dsp:sp modelId="{28808569-EA98-4021-AF64-1FDA35FCE1DD}">
      <dsp:nvSpPr>
        <dsp:cNvPr id="0" name=""/>
        <dsp:cNvSpPr/>
      </dsp:nvSpPr>
      <dsp:spPr>
        <a:xfrm>
          <a:off x="7731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Кто</a:t>
          </a:r>
          <a:endParaRPr lang="ru-RU" sz="2700" kern="1200" dirty="0"/>
        </a:p>
      </dsp:txBody>
      <dsp:txXfrm>
        <a:off x="7731" y="0"/>
        <a:ext cx="1764403" cy="1097660"/>
      </dsp:txXfrm>
    </dsp:sp>
    <dsp:sp modelId="{22309486-9F37-420B-AFED-812CACB7794D}">
      <dsp:nvSpPr>
        <dsp:cNvPr id="0" name=""/>
        <dsp:cNvSpPr/>
      </dsp:nvSpPr>
      <dsp:spPr>
        <a:xfrm>
          <a:off x="154765" y="1675390"/>
          <a:ext cx="1470336" cy="1226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Организации и индивидуальные предприниматели</a:t>
          </a:r>
          <a:endParaRPr lang="ru-RU" sz="1100" kern="1200" dirty="0"/>
        </a:p>
      </dsp:txBody>
      <dsp:txXfrm>
        <a:off x="190699" y="1711324"/>
        <a:ext cx="1398468" cy="1155024"/>
      </dsp:txXfrm>
    </dsp:sp>
    <dsp:sp modelId="{BD80798F-281A-4CE9-8634-8FF0EFD405E6}">
      <dsp:nvSpPr>
        <dsp:cNvPr id="0" name=""/>
        <dsp:cNvSpPr/>
      </dsp:nvSpPr>
      <dsp:spPr>
        <a:xfrm>
          <a:off x="1625101" y="2270753"/>
          <a:ext cx="588134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588134" y="18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04465" y="2274133"/>
        <a:ext cx="29406" cy="29406"/>
      </dsp:txXfrm>
    </dsp:sp>
    <dsp:sp modelId="{68F0F1F5-1FDE-4972-AFF6-1D8E8CEACC10}">
      <dsp:nvSpPr>
        <dsp:cNvPr id="0" name=""/>
        <dsp:cNvSpPr/>
      </dsp:nvSpPr>
      <dsp:spPr>
        <a:xfrm>
          <a:off x="2213236" y="1667770"/>
          <a:ext cx="1470336" cy="1242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 осуществлении расчета – определение расчетов дано в законе</a:t>
          </a:r>
          <a:endParaRPr lang="ru-RU" sz="1100" kern="1200" dirty="0"/>
        </a:p>
      </dsp:txBody>
      <dsp:txXfrm>
        <a:off x="2249617" y="1704151"/>
        <a:ext cx="1397574" cy="1169370"/>
      </dsp:txXfrm>
    </dsp:sp>
    <dsp:sp modelId="{8AD4CB11-2D4E-4245-B63B-D504C7172011}">
      <dsp:nvSpPr>
        <dsp:cNvPr id="0" name=""/>
        <dsp:cNvSpPr/>
      </dsp:nvSpPr>
      <dsp:spPr>
        <a:xfrm rot="18804226">
          <a:off x="3549678" y="1959826"/>
          <a:ext cx="855922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855922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6241" y="1956511"/>
        <a:ext cx="42796" cy="42796"/>
      </dsp:txXfrm>
    </dsp:sp>
    <dsp:sp modelId="{83D16F16-DB24-4D42-81C9-04D90DBCB2B0}">
      <dsp:nvSpPr>
        <dsp:cNvPr id="0" name=""/>
        <dsp:cNvSpPr/>
      </dsp:nvSpPr>
      <dsp:spPr>
        <a:xfrm>
          <a:off x="4271707" y="1118117"/>
          <a:ext cx="1470336" cy="1097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Печатается и выдается покупателю кассовый чек или бланк строгой отчетности</a:t>
          </a:r>
          <a:endParaRPr lang="ru-RU" sz="1100" kern="1200" dirty="0"/>
        </a:p>
      </dsp:txBody>
      <dsp:txXfrm>
        <a:off x="4303858" y="1150268"/>
        <a:ext cx="1406034" cy="1033429"/>
      </dsp:txXfrm>
    </dsp:sp>
    <dsp:sp modelId="{2F170041-B26A-4E1C-A10F-10A338C9348B}">
      <dsp:nvSpPr>
        <dsp:cNvPr id="0" name=""/>
        <dsp:cNvSpPr/>
      </dsp:nvSpPr>
      <dsp:spPr>
        <a:xfrm>
          <a:off x="5742043" y="1648899"/>
          <a:ext cx="588134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588134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1407" y="1652280"/>
        <a:ext cx="29406" cy="29406"/>
      </dsp:txXfrm>
    </dsp:sp>
    <dsp:sp modelId="{22B81CF7-0124-403E-B6FF-D76A785670DB}">
      <dsp:nvSpPr>
        <dsp:cNvPr id="0" name=""/>
        <dsp:cNvSpPr/>
      </dsp:nvSpPr>
      <dsp:spPr>
        <a:xfrm>
          <a:off x="6330178" y="1106924"/>
          <a:ext cx="1470336" cy="1120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 умолчанию</a:t>
          </a:r>
          <a:endParaRPr lang="ru-RU" sz="1100" kern="1200" dirty="0"/>
        </a:p>
      </dsp:txBody>
      <dsp:txXfrm>
        <a:off x="6362985" y="1139731"/>
        <a:ext cx="1404722" cy="1054503"/>
      </dsp:txXfrm>
    </dsp:sp>
    <dsp:sp modelId="{09F0B281-1054-474D-BF3E-47246690FA0F}">
      <dsp:nvSpPr>
        <dsp:cNvPr id="0" name=""/>
        <dsp:cNvSpPr/>
      </dsp:nvSpPr>
      <dsp:spPr>
        <a:xfrm rot="2822037">
          <a:off x="3546180" y="2586476"/>
          <a:ext cx="862918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862918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6067" y="2582987"/>
        <a:ext cx="43145" cy="43145"/>
      </dsp:txXfrm>
    </dsp:sp>
    <dsp:sp modelId="{2A93663F-A5D1-46EB-901E-83820BFADFE2}">
      <dsp:nvSpPr>
        <dsp:cNvPr id="0" name=""/>
        <dsp:cNvSpPr/>
      </dsp:nvSpPr>
      <dsp:spPr>
        <a:xfrm>
          <a:off x="4271707" y="2381011"/>
          <a:ext cx="1470336" cy="10785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Направляется покупателю кассовый чек или бланк строгой отчетности в электронной форме</a:t>
          </a:r>
          <a:endParaRPr lang="ru-RU" sz="1100" kern="1200" dirty="0"/>
        </a:p>
      </dsp:txBody>
      <dsp:txXfrm>
        <a:off x="4303296" y="2412600"/>
        <a:ext cx="1407158" cy="1015365"/>
      </dsp:txXfrm>
    </dsp:sp>
    <dsp:sp modelId="{9466C17C-C7D5-4F3C-8E54-5DCB3A8ECC78}">
      <dsp:nvSpPr>
        <dsp:cNvPr id="0" name=""/>
        <dsp:cNvSpPr/>
      </dsp:nvSpPr>
      <dsp:spPr>
        <a:xfrm>
          <a:off x="5742043" y="2902200"/>
          <a:ext cx="588134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588134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1407" y="2905580"/>
        <a:ext cx="29406" cy="29406"/>
      </dsp:txXfrm>
    </dsp:sp>
    <dsp:sp modelId="{297FBB72-798F-416A-80B6-FBC294747F86}">
      <dsp:nvSpPr>
        <dsp:cNvPr id="0" name=""/>
        <dsp:cNvSpPr/>
      </dsp:nvSpPr>
      <dsp:spPr>
        <a:xfrm>
          <a:off x="6330178" y="2337317"/>
          <a:ext cx="1470336" cy="11659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FFFFFF"/>
              </a:solidFill>
            </a:rPr>
            <a:t>В случае предоставления покупателем пользователю до момента расчета абонентского номера либо адреса электронной почты</a:t>
          </a:r>
          <a:endParaRPr lang="ru-RU" sz="1050" kern="1200" dirty="0">
            <a:solidFill>
              <a:srgbClr val="FFFFFF"/>
            </a:solidFill>
          </a:endParaRPr>
        </a:p>
      </dsp:txBody>
      <dsp:txXfrm>
        <a:off x="6364327" y="2371466"/>
        <a:ext cx="1402038" cy="10976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31D8-1103-4978-926E-87276064DF3D}">
      <dsp:nvSpPr>
        <dsp:cNvPr id="0" name=""/>
        <dsp:cNvSpPr/>
      </dsp:nvSpPr>
      <dsp:spPr>
        <a:xfrm>
          <a:off x="0" y="0"/>
          <a:ext cx="7871158" cy="3572141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77237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Форма расчетов</a:t>
          </a:r>
          <a:endParaRPr lang="ru-RU" sz="2400" kern="1200" dirty="0"/>
        </a:p>
      </dsp:txBody>
      <dsp:txXfrm>
        <a:off x="88931" y="88931"/>
        <a:ext cx="7693296" cy="3394279"/>
      </dsp:txXfrm>
    </dsp:sp>
    <dsp:sp modelId="{46558656-3F7C-4472-A6A7-B88B2D60A4CA}">
      <dsp:nvSpPr>
        <dsp:cNvPr id="0" name=""/>
        <dsp:cNvSpPr/>
      </dsp:nvSpPr>
      <dsp:spPr>
        <a:xfrm>
          <a:off x="196778" y="893035"/>
          <a:ext cx="1180673" cy="122094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Наличные средства платежа</a:t>
          </a:r>
          <a:endParaRPr lang="ru-RU" sz="1400" kern="1200" dirty="0"/>
        </a:p>
      </dsp:txBody>
      <dsp:txXfrm>
        <a:off x="233088" y="929345"/>
        <a:ext cx="1108053" cy="1148326"/>
      </dsp:txXfrm>
    </dsp:sp>
    <dsp:sp modelId="{77C5C19A-DCE3-4312-8C56-84F9EAA6B0DC}">
      <dsp:nvSpPr>
        <dsp:cNvPr id="0" name=""/>
        <dsp:cNvSpPr/>
      </dsp:nvSpPr>
      <dsp:spPr>
        <a:xfrm>
          <a:off x="196778" y="2171631"/>
          <a:ext cx="1180673" cy="1220946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</a:rPr>
            <a:t>Электронные средства платежа</a:t>
          </a:r>
          <a:endParaRPr lang="ru-RU" sz="1200" kern="1200" dirty="0">
            <a:solidFill>
              <a:srgbClr val="FFFFFF"/>
            </a:solidFill>
          </a:endParaRPr>
        </a:p>
      </dsp:txBody>
      <dsp:txXfrm>
        <a:off x="233088" y="2207941"/>
        <a:ext cx="1108053" cy="1148326"/>
      </dsp:txXfrm>
    </dsp:sp>
    <dsp:sp modelId="{EF26B086-8A7A-4D29-9D60-FE71ED3C8EAE}">
      <dsp:nvSpPr>
        <dsp:cNvPr id="0" name=""/>
        <dsp:cNvSpPr/>
      </dsp:nvSpPr>
      <dsp:spPr>
        <a:xfrm>
          <a:off x="1574231" y="893035"/>
          <a:ext cx="6100147" cy="2500498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587817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Направление расчетов</a:t>
          </a:r>
          <a:endParaRPr lang="ru-RU" sz="2400" kern="1200" dirty="0"/>
        </a:p>
      </dsp:txBody>
      <dsp:txXfrm>
        <a:off x="1651130" y="969934"/>
        <a:ext cx="5946349" cy="2346700"/>
      </dsp:txXfrm>
    </dsp:sp>
    <dsp:sp modelId="{497DB79E-8A0F-4122-B839-B3B3E5E83509}">
      <dsp:nvSpPr>
        <dsp:cNvPr id="0" name=""/>
        <dsp:cNvSpPr/>
      </dsp:nvSpPr>
      <dsp:spPr>
        <a:xfrm>
          <a:off x="1726735" y="1768209"/>
          <a:ext cx="1220029" cy="69010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22498"/>
              <a:satOff val="-1757"/>
              <a:lumOff val="102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Прием денежных средств</a:t>
          </a:r>
          <a:endParaRPr lang="ru-RU" sz="1200" kern="1200" dirty="0"/>
        </a:p>
      </dsp:txBody>
      <dsp:txXfrm>
        <a:off x="1747958" y="1789432"/>
        <a:ext cx="1177583" cy="647663"/>
      </dsp:txXfrm>
    </dsp:sp>
    <dsp:sp modelId="{72583B08-AD46-474E-B0DA-4CCC5A087F1A}">
      <dsp:nvSpPr>
        <dsp:cNvPr id="0" name=""/>
        <dsp:cNvSpPr/>
      </dsp:nvSpPr>
      <dsp:spPr>
        <a:xfrm>
          <a:off x="1726735" y="2514989"/>
          <a:ext cx="1220029" cy="690109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</a:rPr>
            <a:t>Выдача денежных средств</a:t>
          </a:r>
          <a:endParaRPr lang="ru-RU" sz="1200" kern="1200" dirty="0">
            <a:solidFill>
              <a:srgbClr val="FFFFFF"/>
            </a:solidFill>
          </a:endParaRPr>
        </a:p>
      </dsp:txBody>
      <dsp:txXfrm>
        <a:off x="1747958" y="2536212"/>
        <a:ext cx="1177583" cy="647663"/>
      </dsp:txXfrm>
    </dsp:sp>
    <dsp:sp modelId="{EBE80774-2899-4E6E-9D91-8C84B0F814D3}">
      <dsp:nvSpPr>
        <dsp:cNvPr id="0" name=""/>
        <dsp:cNvSpPr/>
      </dsp:nvSpPr>
      <dsp:spPr>
        <a:xfrm>
          <a:off x="3109107" y="1786070"/>
          <a:ext cx="4368492" cy="1428856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80651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Предмет расчетов</a:t>
          </a:r>
          <a:endParaRPr lang="ru-RU" sz="2400" kern="1200" dirty="0"/>
        </a:p>
      </dsp:txBody>
      <dsp:txXfrm>
        <a:off x="3153049" y="1830012"/>
        <a:ext cx="4280608" cy="1340972"/>
      </dsp:txXfrm>
    </dsp:sp>
    <dsp:sp modelId="{5C964170-F471-4861-A90E-6EBE2503D6D9}">
      <dsp:nvSpPr>
        <dsp:cNvPr id="0" name=""/>
        <dsp:cNvSpPr/>
      </dsp:nvSpPr>
      <dsp:spPr>
        <a:xfrm>
          <a:off x="3218319" y="2429055"/>
          <a:ext cx="2044638" cy="64298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44997"/>
              <a:satOff val="-3514"/>
              <a:lumOff val="204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Реализация товаров, выполнение работ, оказание услуг</a:t>
          </a:r>
          <a:endParaRPr lang="ru-RU" sz="1200" kern="1200" dirty="0"/>
        </a:p>
      </dsp:txBody>
      <dsp:txXfrm>
        <a:off x="3238093" y="2448829"/>
        <a:ext cx="2005090" cy="603437"/>
      </dsp:txXfrm>
    </dsp:sp>
    <dsp:sp modelId="{FE253FF2-9510-485E-8D0E-27193A07872D}">
      <dsp:nvSpPr>
        <dsp:cNvPr id="0" name=""/>
        <dsp:cNvSpPr/>
      </dsp:nvSpPr>
      <dsp:spPr>
        <a:xfrm>
          <a:off x="5321126" y="2429055"/>
          <a:ext cx="2044638" cy="642985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</a:rPr>
            <a:t>Азартные игры, лотереи (прием ставок и выплата выигрыша)</a:t>
          </a:r>
          <a:endParaRPr lang="ru-RU" sz="1200" kern="1200" dirty="0">
            <a:solidFill>
              <a:srgbClr val="FFFFFF"/>
            </a:solidFill>
          </a:endParaRPr>
        </a:p>
      </dsp:txBody>
      <dsp:txXfrm>
        <a:off x="5340900" y="2448829"/>
        <a:ext cx="2005090" cy="6034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7814B-F931-424E-A2AC-AAA96A32B98B}">
      <dsp:nvSpPr>
        <dsp:cNvPr id="0" name=""/>
        <dsp:cNvSpPr/>
      </dsp:nvSpPr>
      <dsp:spPr>
        <a:xfrm>
          <a:off x="0" y="0"/>
          <a:ext cx="8331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9095B-D16C-44D5-AFC7-A668D5F71A4B}">
      <dsp:nvSpPr>
        <dsp:cNvPr id="0" name=""/>
        <dsp:cNvSpPr/>
      </dsp:nvSpPr>
      <dsp:spPr>
        <a:xfrm>
          <a:off x="0" y="0"/>
          <a:ext cx="1666385" cy="1340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Федеральный закон от 27.06.2011 № 161-ФЗ «О национальной платежной системе»</a:t>
          </a:r>
          <a:endParaRPr lang="ru-RU" sz="1000" kern="1200" dirty="0"/>
        </a:p>
      </dsp:txBody>
      <dsp:txXfrm>
        <a:off x="0" y="0"/>
        <a:ext cx="1666385" cy="1340521"/>
      </dsp:txXfrm>
    </dsp:sp>
    <dsp:sp modelId="{F0AFC4F7-01B7-4D70-84B5-8BA4D2542053}">
      <dsp:nvSpPr>
        <dsp:cNvPr id="0" name=""/>
        <dsp:cNvSpPr/>
      </dsp:nvSpPr>
      <dsp:spPr>
        <a:xfrm>
          <a:off x="1791363" y="60873"/>
          <a:ext cx="6540561" cy="1217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ЭСП</a:t>
          </a:r>
          <a:r>
            <a:rPr lang="ru-RU" sz="1300" kern="1200" dirty="0" smtClean="0"/>
            <a:t> - средство и (или) способ, позволяющие клиенту оператора по переводу денежных средств составлять, удостоверять и передавать распоряжения в целях осуществления перевода денежных средств </a:t>
          </a:r>
          <a:r>
            <a:rPr lang="ru-RU" sz="1300" b="1" u="sng" kern="1200" dirty="0" smtClean="0"/>
            <a:t>в рамках применяемых форм безналичных расчетов</a:t>
          </a:r>
          <a:r>
            <a:rPr lang="ru-RU" sz="1300" b="1" kern="1200" dirty="0" smtClean="0"/>
            <a:t> </a:t>
          </a:r>
          <a:r>
            <a:rPr lang="ru-RU" sz="1300" kern="1200" dirty="0" smtClean="0"/>
            <a:t>с использованием информационно-коммуникационных технологий, электронных носителей информации, в том числе платежных карт, а также иных технических устройств</a:t>
          </a:r>
          <a:endParaRPr lang="ru-RU" sz="1300" kern="1200" dirty="0"/>
        </a:p>
      </dsp:txBody>
      <dsp:txXfrm>
        <a:off x="1791363" y="60873"/>
        <a:ext cx="6540561" cy="1217465"/>
      </dsp:txXfrm>
    </dsp:sp>
    <dsp:sp modelId="{C13490F7-DC3E-4505-AAE0-C7D27B9D4B80}">
      <dsp:nvSpPr>
        <dsp:cNvPr id="0" name=""/>
        <dsp:cNvSpPr/>
      </dsp:nvSpPr>
      <dsp:spPr>
        <a:xfrm>
          <a:off x="1666385" y="1278339"/>
          <a:ext cx="666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D6F5F-77AB-4A74-A302-A7C03F28BB51}">
      <dsp:nvSpPr>
        <dsp:cNvPr id="0" name=""/>
        <dsp:cNvSpPr/>
      </dsp:nvSpPr>
      <dsp:spPr>
        <a:xfrm>
          <a:off x="0" y="1340521"/>
          <a:ext cx="8331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8FD0C-E948-4430-B13D-82D33E96D144}">
      <dsp:nvSpPr>
        <dsp:cNvPr id="0" name=""/>
        <dsp:cNvSpPr/>
      </dsp:nvSpPr>
      <dsp:spPr>
        <a:xfrm>
          <a:off x="0" y="1340521"/>
          <a:ext cx="1666385" cy="1340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Гражданский кодекс, статья 862 «Формы безналичных расчетов»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Положение Банка России № 383-П о правилах осуществления перевода денежных средств</a:t>
          </a:r>
          <a:endParaRPr lang="ru-RU" sz="1000" kern="1200" dirty="0"/>
        </a:p>
      </dsp:txBody>
      <dsp:txXfrm>
        <a:off x="0" y="1340521"/>
        <a:ext cx="1666385" cy="1340521"/>
      </dsp:txXfrm>
    </dsp:sp>
    <dsp:sp modelId="{4E7488E6-5DA2-45F6-B5A2-D5B9EE026EC2}">
      <dsp:nvSpPr>
        <dsp:cNvPr id="0" name=""/>
        <dsp:cNvSpPr/>
      </dsp:nvSpPr>
      <dsp:spPr>
        <a:xfrm>
          <a:off x="1791363" y="1401394"/>
          <a:ext cx="6540561" cy="1217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Формы безналичных расчетов </a:t>
          </a:r>
          <a:r>
            <a:rPr lang="ru-RU" sz="1300" kern="1200" dirty="0" smtClean="0"/>
            <a:t>- расчеты платежными поручениями, по аккредитиву, чеками, расчеты по инкассо, а также расчеты в иных формах, предусмотренных законом, установленными в соответствии с ним банковскими правилами и применяемыми в банковской практике обычаями делового оборота + расчеты чеками; перевод денежных средств по требованию получателя средств (прямое </a:t>
          </a:r>
          <a:r>
            <a:rPr lang="ru-RU" sz="1300" kern="1200" dirty="0" err="1" smtClean="0"/>
            <a:t>дебетование</a:t>
          </a:r>
          <a:r>
            <a:rPr lang="ru-RU" sz="1300" kern="1200" dirty="0" smtClean="0"/>
            <a:t>); </a:t>
          </a:r>
          <a:r>
            <a:rPr lang="ru-RU" sz="1300" b="1" u="sng" kern="1200" dirty="0" smtClean="0"/>
            <a:t>перевод электронных денежных средств</a:t>
          </a:r>
          <a:endParaRPr lang="ru-RU" sz="1300" b="1" u="sng" kern="1200" dirty="0"/>
        </a:p>
      </dsp:txBody>
      <dsp:txXfrm>
        <a:off x="1791363" y="1401394"/>
        <a:ext cx="6540561" cy="1217465"/>
      </dsp:txXfrm>
    </dsp:sp>
    <dsp:sp modelId="{60404F4F-04A2-4DC1-A718-E2D04464F6A1}">
      <dsp:nvSpPr>
        <dsp:cNvPr id="0" name=""/>
        <dsp:cNvSpPr/>
      </dsp:nvSpPr>
      <dsp:spPr>
        <a:xfrm>
          <a:off x="1666385" y="2618860"/>
          <a:ext cx="666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2676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7261"/>
            <a:ext cx="538480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2676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025" y="739775"/>
            <a:ext cx="6584950" cy="3703638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ru-RU" sz="1200" dirty="0" smtClean="0"/>
              <a:t>Регистрация ККТ</a:t>
            </a:r>
          </a:p>
          <a:p>
            <a:pPr lvl="0" algn="just"/>
            <a:r>
              <a:rPr lang="ru-RU" sz="1200" dirty="0" smtClean="0"/>
              <a:t>Электронная регистрация с однозначной идентификацией пользователя</a:t>
            </a:r>
          </a:p>
          <a:p>
            <a:pPr lvl="0" algn="just"/>
            <a:r>
              <a:rPr lang="ru-RU" sz="1200" dirty="0" smtClean="0"/>
              <a:t>Возможность управления ККТ через кабинет ККТ на сайте ФНС России</a:t>
            </a:r>
          </a:p>
          <a:p>
            <a:pPr lvl="0" algn="just"/>
            <a:endParaRPr lang="ru-RU" sz="500" dirty="0" smtClean="0"/>
          </a:p>
          <a:p>
            <a:pPr lvl="0" algn="just"/>
            <a:r>
              <a:rPr lang="ru-RU" sz="500" dirty="0" smtClean="0"/>
              <a:t>Применение ККТ</a:t>
            </a:r>
          </a:p>
          <a:p>
            <a:pPr lvl="0" algn="just"/>
            <a:r>
              <a:rPr lang="ru-RU" sz="1200" dirty="0" smtClean="0"/>
              <a:t>Формирование фискального признака фискальным накопителем – средством криптографической защиты фискальных данных</a:t>
            </a:r>
          </a:p>
          <a:p>
            <a:pPr lvl="0" algn="just"/>
            <a:r>
              <a:rPr lang="ru-RU" sz="1200" dirty="0" smtClean="0"/>
              <a:t>Верификация фискального признака оператором фискальных данных</a:t>
            </a:r>
          </a:p>
          <a:p>
            <a:pPr lvl="0" algn="just"/>
            <a:r>
              <a:rPr lang="ru-RU" sz="1200" dirty="0" smtClean="0"/>
              <a:t>Обеспечение </a:t>
            </a:r>
            <a:r>
              <a:rPr lang="ru-RU" sz="1200" dirty="0" err="1" smtClean="0"/>
              <a:t>некорректируемости</a:t>
            </a:r>
            <a:r>
              <a:rPr lang="ru-RU" sz="1200" dirty="0" smtClean="0"/>
              <a:t> фискальных данных</a:t>
            </a:r>
          </a:p>
          <a:p>
            <a:pPr lvl="0" algn="just"/>
            <a:r>
              <a:rPr lang="ru-RU" sz="1200" dirty="0" smtClean="0"/>
              <a:t>Бесперебойная работа вне зависимости от качества связи</a:t>
            </a:r>
          </a:p>
          <a:p>
            <a:pPr lvl="0" algn="just"/>
            <a:r>
              <a:rPr lang="ru-RU" sz="1200" dirty="0" smtClean="0"/>
              <a:t>Защита фискальных данных от несанкционированного доступа</a:t>
            </a:r>
          </a:p>
          <a:p>
            <a:pPr lvl="0" algn="just"/>
            <a:r>
              <a:rPr lang="ru-RU" sz="1200" dirty="0" smtClean="0"/>
              <a:t>Возможность применения мобильных телефонов и планшетов в составе ККТ без ущерба для безопасности информации</a:t>
            </a:r>
          </a:p>
          <a:p>
            <a:pPr lvl="0" algn="just"/>
            <a:r>
              <a:rPr lang="ru-RU" sz="1200" dirty="0" smtClean="0"/>
              <a:t>Аккумулирование информации о расчетах у оператора фискальных данных с однозначной идентификацией пользователя ККТ</a:t>
            </a:r>
          </a:p>
          <a:p>
            <a:pPr lvl="0" algn="just"/>
            <a:endParaRPr lang="ru-RU" sz="1050" dirty="0" smtClean="0"/>
          </a:p>
          <a:p>
            <a:pPr lvl="0" algn="just"/>
            <a:r>
              <a:rPr lang="ru-RU" sz="1050" dirty="0" smtClean="0"/>
              <a:t>Контроль ККТ и проверка чека</a:t>
            </a:r>
          </a:p>
          <a:p>
            <a:pPr lvl="0" algn="just"/>
            <a:r>
              <a:rPr lang="ru-RU" sz="1200" dirty="0" smtClean="0"/>
              <a:t>Возможность проверки чека на сайте оператора фискальных данных</a:t>
            </a:r>
          </a:p>
          <a:p>
            <a:pPr lvl="0" algn="just"/>
            <a:r>
              <a:rPr lang="ru-RU" sz="1200" dirty="0" smtClean="0"/>
              <a:t>Использование ресурса гражданского контроля</a:t>
            </a:r>
          </a:p>
          <a:p>
            <a:pPr lvl="0" algn="just"/>
            <a:r>
              <a:rPr lang="ru-RU" sz="1200" dirty="0" smtClean="0"/>
              <a:t>Возможность оперативного контроля владельцев бизнеса за выручкой</a:t>
            </a:r>
          </a:p>
          <a:p>
            <a:pPr lvl="0" algn="just"/>
            <a:r>
              <a:rPr lang="ru-RU" sz="1200" dirty="0" smtClean="0"/>
              <a:t>Наличие юридически значимой информации на стороне пользователя ККТ</a:t>
            </a:r>
          </a:p>
          <a:p>
            <a:pPr lvl="0" algn="just"/>
            <a:r>
              <a:rPr lang="ru-RU" sz="1200" dirty="0" smtClean="0"/>
              <a:t>Снижение количества проверок за счет автоматизации процессов анализа и выявления зон риска</a:t>
            </a:r>
          </a:p>
          <a:p>
            <a:endParaRPr lang="ru-RU" dirty="0" smtClean="0"/>
          </a:p>
          <a:p>
            <a:r>
              <a:rPr lang="ru-RU" dirty="0" smtClean="0"/>
              <a:t>Снятие с регистрации ККТ</a:t>
            </a:r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effectLst/>
              </a:rPr>
              <a:t>Электронное снятие с регистрации с однозначной идентификацией пользователя</a:t>
            </a:r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effectLst/>
              </a:rPr>
              <a:t>Автоматическая интеграция информации о выручке в применяемые системы учета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57912-3006-49BF-80B5-0A9F512D690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8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9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2101526"/>
            <a:ext cx="7772400" cy="11025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Презентационные материалы по новому порядку применения контрольно-кассовой техники</a:t>
            </a:r>
            <a:b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Федерального закона от 03.07.2016 № 290-ФЗ</a:t>
            </a:r>
            <a:endParaRPr lang="ru-RU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24986" y="4064139"/>
            <a:ext cx="4803145" cy="5371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Управление оперативного контроля</a:t>
            </a:r>
          </a:p>
          <a:p>
            <a:r>
              <a:rPr lang="ru-RU" dirty="0" smtClean="0"/>
              <a:t>Федеральной налоговой службы</a:t>
            </a:r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6" y="375805"/>
            <a:ext cx="7970843" cy="82935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Применение ККТ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96192433"/>
              </p:ext>
            </p:extLst>
          </p:nvPr>
        </p:nvGraphicFramePr>
        <p:xfrm>
          <a:off x="441960" y="1280160"/>
          <a:ext cx="7955280" cy="365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0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Расчеты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84178861"/>
              </p:ext>
            </p:extLst>
          </p:nvPr>
        </p:nvGraphicFramePr>
        <p:xfrm>
          <a:off x="452927" y="1333144"/>
          <a:ext cx="7871158" cy="357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4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Электронное средство платежа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62807749"/>
              </p:ext>
            </p:extLst>
          </p:nvPr>
        </p:nvGraphicFramePr>
        <p:xfrm>
          <a:off x="495224" y="1205157"/>
          <a:ext cx="8331925" cy="268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" y="4012882"/>
            <a:ext cx="1252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31" y="4002086"/>
            <a:ext cx="1127760" cy="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08" y="4010176"/>
            <a:ext cx="1258525" cy="83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71" y="4012882"/>
            <a:ext cx="1177760" cy="84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87" y="4011462"/>
            <a:ext cx="1488154" cy="83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5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Система исключений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05139927"/>
              </p:ext>
            </p:extLst>
          </p:nvPr>
        </p:nvGraphicFramePr>
        <p:xfrm>
          <a:off x="421593" y="1273323"/>
          <a:ext cx="8030198" cy="365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9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Фискальные данные и фискальные документы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95514" y="1454579"/>
            <a:ext cx="6170063" cy="32199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Фискальные </a:t>
            </a:r>
            <a:r>
              <a:rPr lang="ru-RU" sz="2000" b="1" u="sng" dirty="0" smtClean="0">
                <a:solidFill>
                  <a:schemeClr val="tx2"/>
                </a:solidFill>
              </a:rPr>
              <a:t>данные</a:t>
            </a:r>
            <a:r>
              <a:rPr lang="ru-RU" sz="2000" dirty="0" smtClean="0">
                <a:solidFill>
                  <a:schemeClr val="tx2"/>
                </a:solidFill>
              </a:rPr>
              <a:t> –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сведения о расчетах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7434" y="2529556"/>
            <a:ext cx="5546221" cy="20015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800" b="1" dirty="0" smtClean="0"/>
              <a:t>Фискальные </a:t>
            </a:r>
            <a:r>
              <a:rPr lang="ru-RU" sz="1800" b="1" u="sng" dirty="0" smtClean="0"/>
              <a:t>документы</a:t>
            </a:r>
            <a:r>
              <a:rPr lang="ru-RU" sz="1800" dirty="0" smtClean="0"/>
              <a:t> – </a:t>
            </a:r>
          </a:p>
          <a:p>
            <a:pPr algn="ctr"/>
            <a:r>
              <a:rPr lang="ru-RU" sz="1800" dirty="0" smtClean="0"/>
              <a:t>фискальные данные, представленные по установленным ФНС России форматам в виде кассового чека, бланка строгой отчетности или иного документа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7005" y="4110527"/>
            <a:ext cx="4499359" cy="3247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Могут быть защищены фискальным признаком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0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Функционал ККТ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29575557"/>
              </p:ext>
            </p:extLst>
          </p:nvPr>
        </p:nvGraphicFramePr>
        <p:xfrm>
          <a:off x="447229" y="1401510"/>
          <a:ext cx="8380577" cy="350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8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Требования к ККТ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499360" y="1117600"/>
            <a:ext cx="3680460" cy="3778250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 smtClean="0"/>
              <a:t>Контрольно-кассовая техника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423333" y="1295400"/>
            <a:ext cx="2076027" cy="4846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Корпус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423333" y="1988820"/>
            <a:ext cx="1397847" cy="4846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Номер на корпусе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21180" y="1988820"/>
            <a:ext cx="1051560" cy="4846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123…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61567553"/>
              </p:ext>
            </p:extLst>
          </p:nvPr>
        </p:nvGraphicFramePr>
        <p:xfrm>
          <a:off x="4968240" y="1671044"/>
          <a:ext cx="1082040" cy="126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8688367"/>
              </p:ext>
            </p:extLst>
          </p:nvPr>
        </p:nvGraphicFramePr>
        <p:xfrm>
          <a:off x="4914900" y="3030450"/>
          <a:ext cx="1135380" cy="1037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50381" y="1645920"/>
            <a:ext cx="1836420" cy="28851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Исключения</a:t>
            </a:r>
          </a:p>
          <a:p>
            <a:pPr algn="ctr"/>
            <a:endParaRPr lang="ru-RU" sz="1200" b="1" u="sng" dirty="0" smtClean="0"/>
          </a:p>
          <a:p>
            <a:pPr algn="ctr"/>
            <a:r>
              <a:rPr lang="ru-RU" sz="1200" b="1" u="sng" dirty="0" smtClean="0"/>
              <a:t>1. ВНЕ КОРПУСА ККТ</a:t>
            </a:r>
            <a:r>
              <a:rPr lang="ru-RU" sz="1200" dirty="0" smtClean="0"/>
              <a:t>: если ККТ применяется в автоматическом устройстве для расчетов, в пределах корпуса такого устройства</a:t>
            </a:r>
          </a:p>
          <a:p>
            <a:pPr algn="ctr"/>
            <a:endParaRPr lang="ru-RU" sz="1200" b="1" u="sng" dirty="0" smtClean="0"/>
          </a:p>
          <a:p>
            <a:pPr algn="ctr"/>
            <a:r>
              <a:rPr lang="ru-RU" sz="1200" b="1" u="sng" dirty="0" smtClean="0"/>
              <a:t>2. МОЖЕТ </a:t>
            </a:r>
            <a:r>
              <a:rPr lang="ru-RU" sz="1200" b="1" u="sng" dirty="0"/>
              <a:t>ОТСУТСТВОВАТЬ</a:t>
            </a:r>
            <a:r>
              <a:rPr lang="ru-RU" sz="1200" dirty="0"/>
              <a:t>: при осуществлении расчетов в сети Интернет</a:t>
            </a:r>
          </a:p>
          <a:p>
            <a:pPr algn="ctr"/>
            <a:endParaRPr lang="ru-RU" sz="1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005830" y="3446634"/>
            <a:ext cx="8001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921642108"/>
              </p:ext>
            </p:extLst>
          </p:nvPr>
        </p:nvGraphicFramePr>
        <p:xfrm>
          <a:off x="3215641" y="3030450"/>
          <a:ext cx="1123949" cy="86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8" name="Соединительная линия уступом 27"/>
          <p:cNvCxnSpPr/>
          <p:nvPr/>
        </p:nvCxnSpPr>
        <p:spPr>
          <a:xfrm rot="10800000" flipH="1" flipV="1">
            <a:off x="2499359" y="2811926"/>
            <a:ext cx="861907" cy="650875"/>
          </a:xfrm>
          <a:prstGeom prst="bentConnector3">
            <a:avLst>
              <a:gd name="adj1" fmla="val -26523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23333" y="2795757"/>
            <a:ext cx="1762083" cy="6508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1. Регистрационный номер ККТ; 2. ИНН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23332" y="4186620"/>
            <a:ext cx="1762083" cy="6888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Паспорт</a:t>
            </a:r>
            <a:endParaRPr lang="ru-RU" sz="2800" dirty="0"/>
          </a:p>
        </p:txBody>
      </p:sp>
      <p:sp>
        <p:nvSpPr>
          <p:cNvPr id="1025" name="Прямоугольник 1024"/>
          <p:cNvSpPr/>
          <p:nvPr/>
        </p:nvSpPr>
        <p:spPr>
          <a:xfrm rot="20327412">
            <a:off x="437797" y="4470454"/>
            <a:ext cx="1744207" cy="926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73654" y="4225291"/>
            <a:ext cx="3531872" cy="616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ПО, обеспечивающее исполнение требований законодательства о применении ККТ, в том числе протоколов информационного обмена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9792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31668" y="1644395"/>
            <a:ext cx="126153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4067" y="1771395"/>
            <a:ext cx="126153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Фискальный признак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0334" y="1872995"/>
            <a:ext cx="126153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Ключ фискального признака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00467" y="1872995"/>
            <a:ext cx="1294873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Фискальный признак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0467" y="3809027"/>
            <a:ext cx="126153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Мастер-ключ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9" idx="0"/>
            <a:endCxn id="5" idx="2"/>
          </p:cNvCxnSpPr>
          <p:nvPr/>
        </p:nvCxnSpPr>
        <p:spPr>
          <a:xfrm flipH="1" flipV="1">
            <a:off x="1401101" y="2787395"/>
            <a:ext cx="133" cy="1021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65400" y="3817494"/>
            <a:ext cx="1701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Средство проверки фискального признака (СПФП)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65267" y="1872995"/>
            <a:ext cx="1701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Средство формирования фискального признака (СФФП)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stCxn id="5" idx="3"/>
            <a:endCxn id="24" idx="1"/>
          </p:cNvCxnSpPr>
          <p:nvPr/>
        </p:nvCxnSpPr>
        <p:spPr>
          <a:xfrm>
            <a:off x="2031868" y="2330195"/>
            <a:ext cx="5333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3"/>
            <a:endCxn id="6" idx="1"/>
          </p:cNvCxnSpPr>
          <p:nvPr/>
        </p:nvCxnSpPr>
        <p:spPr>
          <a:xfrm>
            <a:off x="4267067" y="233019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3"/>
            <a:endCxn id="14" idx="1"/>
          </p:cNvCxnSpPr>
          <p:nvPr/>
        </p:nvCxnSpPr>
        <p:spPr>
          <a:xfrm>
            <a:off x="2032001" y="4266227"/>
            <a:ext cx="533399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6" idx="2"/>
            <a:endCxn id="14" idx="3"/>
          </p:cNvCxnSpPr>
          <p:nvPr/>
        </p:nvCxnSpPr>
        <p:spPr>
          <a:xfrm rot="5400000">
            <a:off x="4113903" y="2940692"/>
            <a:ext cx="1487299" cy="11807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Схема 50"/>
          <p:cNvGraphicFramePr/>
          <p:nvPr>
            <p:extLst>
              <p:ext uri="{D42A27DB-BD31-4B8C-83A1-F6EECF244321}">
                <p14:modId xmlns:p14="http://schemas.microsoft.com/office/powerpoint/2010/main" val="1023917502"/>
              </p:ext>
            </p:extLst>
          </p:nvPr>
        </p:nvGraphicFramePr>
        <p:xfrm>
          <a:off x="6293268" y="974045"/>
          <a:ext cx="2566121" cy="362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Выноска со стрелкой вниз 52"/>
          <p:cNvSpPr/>
          <p:nvPr/>
        </p:nvSpPr>
        <p:spPr>
          <a:xfrm>
            <a:off x="4800466" y="506602"/>
            <a:ext cx="1279897" cy="1366393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ЦЕЛЬ – проверка достоверности фискальных данных</a:t>
            </a:r>
            <a:endParaRPr lang="ru-RU" sz="105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565134" y="1205157"/>
            <a:ext cx="851033" cy="566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ККТ (ФН) + ключ ФП</a:t>
            </a:r>
            <a:endParaRPr lang="ru-RU" sz="11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510014" y="1205157"/>
            <a:ext cx="757053" cy="5662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ОФД + мастер-ключ</a:t>
            </a:r>
            <a:endParaRPr lang="ru-RU" sz="11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084497" y="3382453"/>
            <a:ext cx="851033" cy="2971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ККТ (ФН)</a:t>
            </a:r>
            <a:endParaRPr lang="ru-RU" sz="11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012933" y="3382452"/>
            <a:ext cx="757053" cy="297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ОФД</a:t>
            </a:r>
            <a:endParaRPr lang="ru-RU" sz="11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39883" y="3386263"/>
            <a:ext cx="851033" cy="2971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ФНС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0785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Срок действия ключа фискального признака, содержащегося в фискальном накопителе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55789361"/>
              </p:ext>
            </p:extLst>
          </p:nvPr>
        </p:nvGraphicFramePr>
        <p:xfrm>
          <a:off x="441960" y="1295400"/>
          <a:ext cx="7940040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948940" y="2362200"/>
            <a:ext cx="3603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48940" y="3135086"/>
            <a:ext cx="3603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80313" y="2046514"/>
            <a:ext cx="2471057" cy="2900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562600" y="2362200"/>
            <a:ext cx="2177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0800000">
            <a:off x="1790696" y="3427984"/>
            <a:ext cx="3989617" cy="647699"/>
          </a:xfrm>
          <a:prstGeom prst="bentConnector3">
            <a:avLst>
              <a:gd name="adj1" fmla="val 999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5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Регистрационный учет ККТ</a:t>
            </a:r>
            <a:endParaRPr lang="ru-RU" sz="22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2302570"/>
              </p:ext>
            </p:extLst>
          </p:nvPr>
        </p:nvGraphicFramePr>
        <p:xfrm>
          <a:off x="448734" y="1142999"/>
          <a:ext cx="7984066" cy="37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574800" y="2254152"/>
            <a:ext cx="5725160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574800" y="3149600"/>
            <a:ext cx="5725160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574800" y="4686307"/>
            <a:ext cx="5725160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Цели реформы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68" y="1124573"/>
            <a:ext cx="7733515" cy="3406495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Создание эффективных механизмов по контролю полноты учета выручки и выявлению зон риска совершения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правонарушений.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Оптимизация временных затрат налогоплательщиков и налоговых органов за счет информатизации соответствующих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процессов.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Создание инструментов автоматизированного и юридически значимого общения с налогоплательщиками по вопросам, связанным с применением контрольно-кассовой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техники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Создание инструментов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гражданского (народного)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контроля в сфере применения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ККТ.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Создание новых механизмов защиты интересов и прав потребителей,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мониторинг цен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социально-значимых товаров и т.д.</a:t>
            </a:r>
          </a:p>
        </p:txBody>
      </p:sp>
    </p:spTree>
    <p:extLst>
      <p:ext uri="{BB962C8B-B14F-4D97-AF65-F5344CB8AC3E}">
        <p14:creationId xmlns:p14="http://schemas.microsoft.com/office/powerpoint/2010/main" val="3288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Реквизиты чека, бланка строгой отчетности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7258934"/>
              </p:ext>
            </p:extLst>
          </p:nvPr>
        </p:nvGraphicFramePr>
        <p:xfrm>
          <a:off x="425450" y="1009650"/>
          <a:ext cx="8356600" cy="3917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Обязанности налогоплательщиков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3576457"/>
              </p:ext>
            </p:extLst>
          </p:nvPr>
        </p:nvGraphicFramePr>
        <p:xfrm>
          <a:off x="318405" y="1190625"/>
          <a:ext cx="8439151" cy="372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Обязанности банков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2877819"/>
              </p:ext>
            </p:extLst>
          </p:nvPr>
        </p:nvGraphicFramePr>
        <p:xfrm>
          <a:off x="435429" y="1085850"/>
          <a:ext cx="8044542" cy="389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Права налоговых органов</a:t>
            </a:r>
            <a:endParaRPr lang="ru-RU" sz="22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8852659"/>
              </p:ext>
            </p:extLst>
          </p:nvPr>
        </p:nvGraphicFramePr>
        <p:xfrm>
          <a:off x="446313" y="1085849"/>
          <a:ext cx="8186057" cy="386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7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792582" y="452305"/>
            <a:ext cx="7337192" cy="530976"/>
          </a:xfrm>
        </p:spPr>
        <p:txBody>
          <a:bodyPr/>
          <a:lstStyle/>
          <a:p>
            <a:r>
              <a:rPr lang="ru-RU" sz="2200" dirty="0">
                <a:latin typeface="Arial" panose="020B0604020202020204" pitchFamily="34" charset="0"/>
              </a:rPr>
              <a:t>Переходные положения закона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96420" y="1420187"/>
            <a:ext cx="1622330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2016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6559" y="1420187"/>
            <a:ext cx="2356179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2017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1165" y="1420187"/>
            <a:ext cx="2128609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2018</a:t>
            </a:r>
            <a:endParaRPr lang="ru-RU" sz="1600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3805912" y="2581724"/>
            <a:ext cx="958736" cy="484632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Регистрация только  по новому порядку</a:t>
            </a:r>
            <a:endParaRPr lang="ru-RU" sz="7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4764649" y="3126665"/>
            <a:ext cx="3365126" cy="48463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 новый порядок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7084060" y="4430540"/>
            <a:ext cx="1189928" cy="48463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Обязательный новый порядок</a:t>
            </a:r>
            <a:endParaRPr lang="ru-RU" sz="1100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1542675" y="1965926"/>
            <a:ext cx="333531" cy="160874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1542674" y="3881109"/>
            <a:ext cx="333531" cy="96926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1896421" y="2002552"/>
            <a:ext cx="2868227" cy="484632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Добровольный новый порядок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1896421" y="4031444"/>
            <a:ext cx="5167423" cy="484632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Добровольный новый порядок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0448" y="2106797"/>
            <a:ext cx="1228994" cy="12031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Обязаны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были применять ККТ (торговля)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447" y="3859968"/>
            <a:ext cx="1301943" cy="10552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обязаны были применять ККТ (услуги,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патент, ЕНВД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063844" y="1277278"/>
            <a:ext cx="0" cy="374244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64648" y="1270433"/>
            <a:ext cx="0" cy="234086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05912" y="1270432"/>
            <a:ext cx="0" cy="179592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70880" y="990073"/>
            <a:ext cx="914400" cy="26685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01.02.2017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7448" y="990072"/>
            <a:ext cx="914400" cy="26685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8213" y="983281"/>
            <a:ext cx="971262" cy="26685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01.07.2018</a:t>
            </a:r>
          </a:p>
        </p:txBody>
      </p:sp>
    </p:spTree>
    <p:extLst>
      <p:ext uri="{BB962C8B-B14F-4D97-AF65-F5344CB8AC3E}">
        <p14:creationId xmlns:p14="http://schemas.microsoft.com/office/powerpoint/2010/main" val="12197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</a:rPr>
              <a:t>Переходные положения закона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4888"/>
              </p:ext>
            </p:extLst>
          </p:nvPr>
        </p:nvGraphicFramePr>
        <p:xfrm>
          <a:off x="449579" y="1038285"/>
          <a:ext cx="7875272" cy="3791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7098"/>
                <a:gridCol w="1280269"/>
                <a:gridCol w="1280269"/>
                <a:gridCol w="1280269"/>
                <a:gridCol w="1280269"/>
                <a:gridCol w="1377098"/>
              </a:tblGrid>
              <a:tr h="152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14 июля 2016 г.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1 февраля 2017 г.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1 июля 2017 г.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1 июля 2018 г.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1 февраля 2021 г.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Передача фискальных данных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Передача </a:t>
                      </a:r>
                      <a:r>
                        <a:rPr lang="ru-RU" sz="800" u="none" strike="noStrike" dirty="0">
                          <a:effectLst/>
                        </a:rPr>
                        <a:t>в добровольном порядке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Передача </a:t>
                      </a:r>
                      <a:r>
                        <a:rPr lang="ru-RU" sz="800" u="none" strike="noStrike" dirty="0" smtClean="0">
                          <a:effectLst/>
                        </a:rPr>
                        <a:t>в </a:t>
                      </a:r>
                      <a:r>
                        <a:rPr lang="ru-RU" sz="800" u="none" strike="noStrike" dirty="0">
                          <a:effectLst/>
                        </a:rPr>
                        <a:t>обязательном порядке (за исключением удаленных от сетей связи местностей)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Передача </a:t>
                      </a:r>
                      <a:r>
                        <a:rPr lang="ru-RU" sz="800" u="none" strike="noStrike" dirty="0">
                          <a:effectLst/>
                        </a:rPr>
                        <a:t>оператору в обязательном порядке в соответствии с новым ФЗ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Применение ККТ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Может применяться по </a:t>
                      </a:r>
                      <a:r>
                        <a:rPr lang="ru-RU" sz="800" u="none" strike="noStrike" dirty="0" smtClean="0">
                          <a:effectLst/>
                        </a:rPr>
                        <a:t>Федеральному закону №54-ФЗ</a:t>
                      </a:r>
                      <a:r>
                        <a:rPr lang="ru-RU" sz="800" u="none" strike="noStrike" dirty="0">
                          <a:effectLst/>
                        </a:rPr>
                        <a:t>, если ККТ была </a:t>
                      </a:r>
                      <a:r>
                        <a:rPr lang="ru-RU" sz="800" u="none" strike="noStrike" dirty="0" smtClean="0">
                          <a:effectLst/>
                        </a:rPr>
                        <a:t>зарегистрирована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до </a:t>
                      </a:r>
                      <a:r>
                        <a:rPr lang="ru-RU" sz="800" u="none" strike="noStrike" dirty="0">
                          <a:effectLst/>
                        </a:rPr>
                        <a:t>01.02.17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 может применяться по </a:t>
                      </a:r>
                      <a:r>
                        <a:rPr lang="ru-RU" sz="800" u="none" strike="noStrike" dirty="0" smtClean="0">
                          <a:effectLst/>
                        </a:rPr>
                        <a:t>ФЗ №54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в </a:t>
                      </a:r>
                      <a:r>
                        <a:rPr lang="ru-RU" sz="800" u="none" strike="noStrike" dirty="0">
                          <a:effectLst/>
                        </a:rPr>
                        <a:t>старой редакции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Применение ККТ только </a:t>
                      </a:r>
                      <a:r>
                        <a:rPr lang="ru-RU" sz="800" u="none" strike="noStrike" dirty="0" smtClean="0">
                          <a:effectLst/>
                        </a:rPr>
                        <a:t>по ФЗ №54 </a:t>
                      </a:r>
                      <a:r>
                        <a:rPr lang="ru-RU" sz="800" u="none" strike="noStrike" dirty="0">
                          <a:effectLst/>
                        </a:rPr>
                        <a:t>в новой редакции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Регистрация ККТ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Может осуществляться по старому порядку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Осуществляется по новому порядку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Регистрация ККТ в </a:t>
                      </a:r>
                      <a:r>
                        <a:rPr lang="ru-RU" sz="800" u="none" strike="noStrike" dirty="0" smtClean="0">
                          <a:effectLst/>
                        </a:rPr>
                        <a:t>соответствии </a:t>
                      </a:r>
                      <a:r>
                        <a:rPr lang="ru-RU" sz="800" u="none" strike="noStrike" dirty="0">
                          <a:effectLst/>
                        </a:rPr>
                        <a:t>с новым ФЗ по всем направлениям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Реестры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Включение сведений в Госреестр ККТ по №54 ФЗ в старой ред.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Включение сведений в новые реестры ККТ и ФН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Договор с ОФД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 обязателен. Добровольный порядок заключения договоров.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Обязателен при регистрации ККТ договор с ОФД (за исключением удаленных от сетей связи местностей)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Порядок перехода на ККТ 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плательщиков</a:t>
                      </a:r>
                      <a:r>
                        <a:rPr lang="ru-RU" sz="800" b="1" u="none" strike="noStrike" baseline="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ЕНВД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Могут не применять ККТ при условии выдачи документов, подтверждающих прием денежных </a:t>
                      </a:r>
                      <a:r>
                        <a:rPr lang="ru-RU" sz="800" u="none" strike="noStrike" dirty="0" smtClean="0">
                          <a:effectLst/>
                        </a:rPr>
                        <a:t>средств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Обязаны применять ККТ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Порядок перехода на ККТ  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лиц, оказывающих </a:t>
                      </a:r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услуги населению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Могут не применять ККТ при условии выдачи бланков строгой отчетности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Обязаны применять ККТ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Порядок перехода на ККТ 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плательщиков </a:t>
                      </a:r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ПСН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Могут не применять ККТ при условии выдачи документов, подтверждающих прием денежных </a:t>
                      </a:r>
                      <a:r>
                        <a:rPr lang="ru-RU" sz="800" u="none" strike="noStrike" dirty="0" smtClean="0">
                          <a:effectLst/>
                        </a:rPr>
                        <a:t>средств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Обязаны применять ККТ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Порядок перехода на 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ККТ</a:t>
                      </a:r>
                      <a:r>
                        <a:rPr lang="ru-RU" sz="800" b="1" u="none" strike="noStrike" baseline="0" dirty="0" smtClean="0">
                          <a:solidFill>
                            <a:srgbClr val="FFFFFF"/>
                          </a:solidFill>
                          <a:effectLst/>
                        </a:rPr>
                        <a:t> ИП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на спец. 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режимах </a:t>
                      </a:r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(в части номенклатуры)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Могут не применять ККТ при условии выдачи документов, подтверждающих прием денежных </a:t>
                      </a:r>
                      <a:r>
                        <a:rPr lang="ru-RU" sz="800" u="none" strike="noStrike" dirty="0" smtClean="0">
                          <a:effectLst/>
                        </a:rPr>
                        <a:t>средств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(за исключением плательщиков УСН)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Обязаны применять ККТ (могут не указывать наименование товара)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Обязаны применять ККТ и указывать на кассовом чеке наименование товара и их количества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6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Порядок перехода на ККТ торговых автоматов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Могут не применять ККТ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Обязаны применять ККТ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Применение положений КоАП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Применяется положение части 4 статьи 14.5 КоАП в отношении использования ККТ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8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anchor="ctr" anchorCtr="0"/>
          <a:lstStyle/>
          <a:p>
            <a:pPr algn="ctr"/>
            <a:fld id="{2239DDAF-0AF6-4ABE-B83B-855404764931}" type="slidenum">
              <a:rPr lang="ru-RU" sz="1200" smtClean="0">
                <a:solidFill>
                  <a:schemeClr val="bg1"/>
                </a:solidFill>
              </a:rPr>
              <a:pPr algn="ctr"/>
              <a:t>26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Порядок действий по переходу на новый порядок</a:t>
            </a:r>
            <a:endParaRPr lang="ru-RU" sz="22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08361465"/>
              </p:ext>
            </p:extLst>
          </p:nvPr>
        </p:nvGraphicFramePr>
        <p:xfrm>
          <a:off x="822637" y="1570059"/>
          <a:ext cx="7337192" cy="122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44092606"/>
              </p:ext>
            </p:extLst>
          </p:nvPr>
        </p:nvGraphicFramePr>
        <p:xfrm>
          <a:off x="822637" y="3471360"/>
          <a:ext cx="7337192" cy="122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22637" y="1205157"/>
            <a:ext cx="4544122" cy="36490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Снимаем старую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ККТ с регистрации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636" y="3045214"/>
            <a:ext cx="7808615" cy="36490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Модернизируем ККТ и регистрируем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соответствии с новым порядком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76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91" y="854639"/>
            <a:ext cx="5205401" cy="24043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554" y="3259016"/>
            <a:ext cx="7839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регистрации ККТ в налоговых органах на месте эксплуатации (без посещения ИФНС), в том числе через личный кабинет налогоплательщика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целостности и исправности ККТ при регистрации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оптимизация  процедуры </a:t>
            </a:r>
            <a:r>
              <a:rPr lang="ru-RU" sz="1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endParaRPr lang="ru-RU" sz="1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77506" y="357092"/>
            <a:ext cx="5818429" cy="39436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200" dirty="0"/>
              <a:t>Электронная регистрация ККТ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324085" y="4531068"/>
            <a:ext cx="619711" cy="47387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27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787900" y="393986"/>
            <a:ext cx="5818429" cy="39436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200" dirty="0" smtClean="0"/>
              <a:t>Личный кабинет пользователя ККТ</a:t>
            </a:r>
            <a:endParaRPr lang="ru-RU" sz="2200" dirty="0"/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fld id="{26559C4F-6E85-42F3-8F28-4CF1CCB6E44B}" type="slidenum">
              <a:rPr lang="ru-RU">
                <a:latin typeface="Calibri" pitchFamily="34" charset="0"/>
              </a:rPr>
              <a:pPr defTabSz="70944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9750" y="990261"/>
            <a:ext cx="4197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67" indent="-194367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юридически </a:t>
            </a: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значимый </a:t>
            </a: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документооборот между ФНС и пользователем КТТ </a:t>
            </a:r>
            <a:endParaRPr lang="ru-RU" sz="1600" b="1" dirty="0">
              <a:solidFill>
                <a:srgbClr val="00CC00"/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r="17343" b="33071"/>
          <a:stretch/>
        </p:blipFill>
        <p:spPr>
          <a:xfrm>
            <a:off x="787900" y="945517"/>
            <a:ext cx="2841013" cy="2447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8145" r="20371" b="25195"/>
          <a:stretch/>
        </p:blipFill>
        <p:spPr>
          <a:xfrm>
            <a:off x="1339123" y="2865648"/>
            <a:ext cx="4408468" cy="2106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r="18495" b="47143"/>
          <a:stretch/>
        </p:blipFill>
        <p:spPr>
          <a:xfrm>
            <a:off x="5368764" y="2169388"/>
            <a:ext cx="2841013" cy="27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8047" y="4580052"/>
            <a:ext cx="620370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6242" fontAlgn="base">
              <a:spcBef>
                <a:spcPct val="0"/>
              </a:spcBef>
              <a:spcAft>
                <a:spcPct val="0"/>
              </a:spcAft>
              <a:defRPr/>
            </a:pPr>
            <a:fld id="{26559C4F-6E85-42F3-8F28-4CF1CCB6E44B}" type="slidenum">
              <a:rPr lang="ru-RU">
                <a:solidFill>
                  <a:prstClr val="white"/>
                </a:solidFill>
              </a:rPr>
              <a:pPr defTabSz="816242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93756" y="487949"/>
            <a:ext cx="8065313" cy="608682"/>
          </a:xfrm>
        </p:spPr>
        <p:txBody>
          <a:bodyPr vert="horz" lIns="81630" tIns="40815" rIns="81630" bIns="40815" rtlCol="0" anchor="ctr">
            <a:noAutofit/>
          </a:bodyPr>
          <a:lstStyle/>
          <a:p>
            <a:pPr defTabSz="816242" fontAlgn="base">
              <a:spcAft>
                <a:spcPct val="0"/>
              </a:spcAft>
            </a:pPr>
            <a:r>
              <a:rPr lang="ru-RU" sz="2200" dirty="0">
                <a:latin typeface="Arial" panose="020B0604020202020204" pitchFamily="34" charset="0"/>
              </a:rPr>
              <a:t>Организация работы производителей и операторов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0395967"/>
              </p:ext>
            </p:extLst>
          </p:nvPr>
        </p:nvGraphicFramePr>
        <p:xfrm>
          <a:off x="631229" y="1347175"/>
          <a:ext cx="7635243" cy="323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9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3963981"/>
              </p:ext>
            </p:extLst>
          </p:nvPr>
        </p:nvGraphicFramePr>
        <p:xfrm>
          <a:off x="419818" y="1380225"/>
          <a:ext cx="7930552" cy="354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>Что дает новый порядок</a:t>
            </a: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200" dirty="0" smtClean="0"/>
              <a:t>QR-</a:t>
            </a:r>
            <a:r>
              <a:rPr lang="ru-RU" sz="2200" dirty="0" smtClean="0"/>
              <a:t>код	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0114" y="1307775"/>
            <a:ext cx="767268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-обязательный элемент каждого чека и бланка строгой отчетности.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кода – нарушение порядка применения ККТ.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 содержит: 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дату и время расчета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 порядковый номер ФД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 признак расчета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 сумма расчета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 заводской номер ФН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 фискальный признак документа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содержит каких-либо ссылок на ресурсы в сети Интернет </a:t>
            </a:r>
          </a:p>
          <a:p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по проверке чеков ФНС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 - основной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 гражданского контроля!</a:t>
            </a:r>
          </a:p>
          <a:p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 smtClean="0"/>
              <a:t>Мобильное </a:t>
            </a:r>
            <a:r>
              <a:rPr lang="ru-RU" sz="2200" dirty="0"/>
              <a:t>приложение проверки чеков</a:t>
            </a:r>
          </a:p>
        </p:txBody>
      </p:sp>
      <p:pic>
        <p:nvPicPr>
          <p:cNvPr id="1027" name="Picture 3" descr="C:\Users\0000-05-323\AppData\Local\Microsoft\Windows\Temporary Internet Files\Content.Outlook\EL36PZT6\Screenshot_2016-06-24-09-58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29" y="1613140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000-05-323\AppData\Local\Microsoft\Windows\Temporary Internet Files\Content.Outlook\EL36PZT6\Screenshot_2016-06-24-10-00-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17" y="1918117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0000-05-323\AppData\Local\Microsoft\Windows\Temporary Internet Files\Content.Outlook\EL36PZT6\Screenshot_2016-06-24-10-02-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3" y="173309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000-05-323\AppData\Local\Microsoft\Windows\Temporary Internet Files\Content.Outlook\EL36PZT6\Screenshot_2016-06-24-09-54-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5" y="2211415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000-05-323\AppData\Local\Microsoft\Windows\Temporary Internet Files\Content.Outlook\EL36PZT6\Screenshot_2016-06-24-10-00-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97" y="2345888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000-05-323\AppData\Local\Microsoft\Windows\Temporary Internet Files\Content.Outlook\EL36PZT6\Screenshot_2016-06-24-10-02-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16" y="1607776"/>
            <a:ext cx="1459682" cy="25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549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Персонализация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091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Проверка чеков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«… цена за единицу с учетом скидок и наценок…»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anchor="ctr" anchorCtr="0"/>
          <a:lstStyle/>
          <a:p>
            <a:pPr algn="ctr"/>
            <a:fld id="{2239DDAF-0AF6-4ABE-B83B-855404764931}" type="slidenum">
              <a:rPr lang="ru-RU" sz="1200" smtClean="0">
                <a:solidFill>
                  <a:schemeClr val="bg1"/>
                </a:solidFill>
              </a:rPr>
              <a:pPr algn="ctr"/>
              <a:t>32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68" y="1131245"/>
            <a:ext cx="7733515" cy="3406495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187181" defTabSz="537056">
              <a:spcBef>
                <a:spcPct val="0"/>
              </a:spcBef>
              <a:spcAft>
                <a:spcPts val="600"/>
              </a:spcAft>
            </a:pPr>
            <a:endParaRPr lang="ru-RU" b="1" dirty="0" smtClean="0">
              <a:solidFill>
                <a:srgbClr val="005AA9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495" y="1131245"/>
            <a:ext cx="81053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«Кассовый чек и бланк строгой отчетности должны содержать … наименование товаров, работ, услуг … цену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единицу с учетом скидок и наценок, стоимость с учетом скидок 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наценок…»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фискальных документов и протоколы информационного обмена предусматривают, что содержимое полей «цена…» и «стоимость…» указываются целочисленными значениями в копейках.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чеков и БСО предусматривает соблюдение соотношения: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единицу с учетом скидок и наценок»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=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скидок и наценок»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скидок и наценок» по позициям =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скидок и наценок»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скидках и наценках, если присутствуют в ФД, то носят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характер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7244476" y="3833083"/>
            <a:ext cx="967112" cy="529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ФНС России</a:t>
            </a:r>
            <a:endParaRPr lang="ru-RU" dirty="0"/>
          </a:p>
        </p:txBody>
      </p:sp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>Отличия нового и старого порядков</a:t>
            </a: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3854" y="1205156"/>
            <a:ext cx="3999548" cy="3684242"/>
          </a:xfrm>
        </p:spPr>
        <p:txBody>
          <a:bodyPr/>
          <a:lstStyle/>
          <a:p>
            <a:pPr algn="ctr"/>
            <a:r>
              <a:rPr lang="ru-RU" sz="1600" b="1" dirty="0" smtClean="0"/>
              <a:t>Было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Расчеты хранятся в памяти кассового аппарата и передаются раз в год в налоговый орган на физическом носителе. У налогового органа отсутствует информация о расчетах в течение длительного времени. Это влечет высокий риск корректировки расчетов со стороны предпринимателя. Налоговые органы вынуждены проверять по принципу «все подряд»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14933" y="1213511"/>
            <a:ext cx="3930327" cy="3791882"/>
          </a:xfrm>
        </p:spPr>
        <p:txBody>
          <a:bodyPr/>
          <a:lstStyle/>
          <a:p>
            <a:pPr algn="ctr"/>
            <a:r>
              <a:rPr lang="ru-RU" sz="1600" b="1" dirty="0" smtClean="0"/>
              <a:t>Станет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/>
              <a:t>К</a:t>
            </a:r>
            <a:r>
              <a:rPr lang="ru-RU" b="1" dirty="0" smtClean="0"/>
              <a:t>аждый </a:t>
            </a:r>
            <a:r>
              <a:rPr lang="ru-RU" b="1" dirty="0"/>
              <a:t>расчет в момент его совершения </a:t>
            </a:r>
            <a:r>
              <a:rPr lang="ru-RU" b="1" dirty="0" smtClean="0"/>
              <a:t>передается на </a:t>
            </a:r>
            <a:r>
              <a:rPr lang="ru-RU" b="1" dirty="0"/>
              <a:t>сервер ФНС России. </a:t>
            </a:r>
            <a:r>
              <a:rPr lang="ru-RU" b="1" dirty="0" smtClean="0"/>
              <a:t>У покупателя есть возможность через </a:t>
            </a:r>
            <a:r>
              <a:rPr lang="ru-RU" b="1" dirty="0"/>
              <a:t>«облако» </a:t>
            </a:r>
            <a:r>
              <a:rPr lang="ru-RU" b="1" dirty="0" smtClean="0"/>
              <a:t>проверить любой свой чек и пожаловаться в ФНС России. Это позволяет автоматизировать выявление рисков нарушений и делает незаконные манипуляции  </a:t>
            </a:r>
            <a:r>
              <a:rPr lang="ru-RU" b="1" dirty="0"/>
              <a:t>с </a:t>
            </a:r>
            <a:r>
              <a:rPr lang="ru-RU" b="1" dirty="0" smtClean="0"/>
              <a:t>выручкой бессмысленными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74091" y="2322287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" name="imag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2637" y="3786056"/>
            <a:ext cx="846980" cy="6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76000"/>
              </a:schemeClr>
            </a:glow>
          </a:effectLst>
        </p:spPr>
      </p:pic>
      <p:pic>
        <p:nvPicPr>
          <p:cNvPr id="39" name="Picture 13" descr="C:\Users\Kundik\Downloads\MC90043159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42664" y="3862231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Скругленный прямоугольник 39"/>
          <p:cNvSpPr/>
          <p:nvPr/>
        </p:nvSpPr>
        <p:spPr>
          <a:xfrm>
            <a:off x="3267857" y="3806146"/>
            <a:ext cx="936336" cy="529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ФНС России</a:t>
            </a:r>
            <a:endParaRPr lang="ru-RU" dirty="0"/>
          </a:p>
        </p:txBody>
      </p:sp>
      <p:pic>
        <p:nvPicPr>
          <p:cNvPr id="41" name="Picture 13" descr="C:\Users\Kundik\Downloads\MC90043159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5452" y="3917634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Стрелка вниз 41"/>
          <p:cNvSpPr/>
          <p:nvPr/>
        </p:nvSpPr>
        <p:spPr>
          <a:xfrm rot="16200000">
            <a:off x="2346175" y="3478644"/>
            <a:ext cx="484632" cy="1230077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26" y="3696159"/>
            <a:ext cx="5667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 descr="New-Square-device-replaces-cash-register-Q1137T5J-x-larg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03" y="4527780"/>
            <a:ext cx="531326" cy="3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squar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29" y="4527780"/>
            <a:ext cx="568289" cy="40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Стрелка вниз 43"/>
          <p:cNvSpPr/>
          <p:nvPr/>
        </p:nvSpPr>
        <p:spPr>
          <a:xfrm rot="16200000">
            <a:off x="6068520" y="3459366"/>
            <a:ext cx="484632" cy="1263655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037373" y="3786992"/>
            <a:ext cx="579628" cy="608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@</a:t>
            </a:r>
            <a:endParaRPr lang="ru-RU" sz="4000" b="1" dirty="0" smtClean="0">
              <a:solidFill>
                <a:schemeClr val="tx2"/>
              </a:solidFill>
            </a:endParaRPr>
          </a:p>
        </p:txBody>
      </p:sp>
      <p:pic>
        <p:nvPicPr>
          <p:cNvPr id="45" name="imag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4903" y="3671865"/>
            <a:ext cx="846980" cy="6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76000"/>
              </a:schemeClr>
            </a:glow>
          </a:effectLst>
        </p:spPr>
      </p:pic>
      <p:sp>
        <p:nvSpPr>
          <p:cNvPr id="46" name="Плюс 45"/>
          <p:cNvSpPr/>
          <p:nvPr/>
        </p:nvSpPr>
        <p:spPr>
          <a:xfrm>
            <a:off x="4840229" y="4222912"/>
            <a:ext cx="230337" cy="280048"/>
          </a:xfrm>
          <a:prstGeom prst="mathPlus">
            <a:avLst>
              <a:gd name="adj1" fmla="val 1352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74091" y="2322287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>
                <a:latin typeface="Arial" panose="020B0604020202020204" pitchFamily="34" charset="0"/>
              </a:rPr>
              <a:t>Что нового?</a:t>
            </a:r>
            <a:endParaRPr lang="ru-RU" sz="22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34266655"/>
              </p:ext>
            </p:extLst>
          </p:nvPr>
        </p:nvGraphicFramePr>
        <p:xfrm>
          <a:off x="449580" y="1205156"/>
          <a:ext cx="7875272" cy="3703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>Как это работает</a:t>
            </a: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3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2047083" y="3523880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</a:t>
            </a: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2047083" y="1625979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767131" y="1620474"/>
            <a:ext cx="1533438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фискальных данных</a:t>
            </a: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5778127" y="3523880"/>
            <a:ext cx="1522442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</a:p>
        </p:txBody>
      </p:sp>
      <p:cxnSp>
        <p:nvCxnSpPr>
          <p:cNvPr id="12" name="Прямая со стрелкой 11"/>
          <p:cNvCxnSpPr>
            <a:cxnSpLocks noChangeAspect="1"/>
          </p:cNvCxnSpPr>
          <p:nvPr/>
        </p:nvCxnSpPr>
        <p:spPr>
          <a:xfrm>
            <a:off x="3691543" y="1995926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 noChangeAspect="1"/>
          </p:cNvCxnSpPr>
          <p:nvPr/>
        </p:nvCxnSpPr>
        <p:spPr>
          <a:xfrm flipH="1">
            <a:off x="3691540" y="2378529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3633808" y="1673203"/>
            <a:ext cx="2067553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чека с ФП</a:t>
            </a: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633808" y="2423314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о получении чека и проверка ФП</a:t>
            </a:r>
          </a:p>
        </p:txBody>
      </p:sp>
      <p:cxnSp>
        <p:nvCxnSpPr>
          <p:cNvPr id="16" name="Прямая со стрелкой 15"/>
          <p:cNvCxnSpPr>
            <a:cxnSpLocks noChangeAspect="1"/>
          </p:cNvCxnSpPr>
          <p:nvPr/>
        </p:nvCxnSpPr>
        <p:spPr>
          <a:xfrm>
            <a:off x="6348536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 noChangeAspect="1"/>
          </p:cNvCxnSpPr>
          <p:nvPr/>
        </p:nvCxnSpPr>
        <p:spPr>
          <a:xfrm flipV="1">
            <a:off x="6753581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4878005" y="2932311"/>
            <a:ext cx="1371131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обмен</a:t>
            </a:r>
          </a:p>
        </p:txBody>
      </p:sp>
      <p:cxnSp>
        <p:nvCxnSpPr>
          <p:cNvPr id="19" name="Прямая со стрелкой 18"/>
          <p:cNvCxnSpPr>
            <a:cxnSpLocks noChangeAspect="1"/>
          </p:cNvCxnSpPr>
          <p:nvPr/>
        </p:nvCxnSpPr>
        <p:spPr>
          <a:xfrm>
            <a:off x="2627340" y="2914537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 noChangeAspect="1"/>
          </p:cNvCxnSpPr>
          <p:nvPr/>
        </p:nvCxnSpPr>
        <p:spPr>
          <a:xfrm flipV="1">
            <a:off x="3032385" y="2914537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3144433" y="3085647"/>
            <a:ext cx="870117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2101139" y="3058893"/>
            <a:ext cx="435081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2718460" y="3044147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4569554" y="2072339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6429510" y="2933949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7" name="Прямая со стрелкой 26"/>
          <p:cNvCxnSpPr>
            <a:cxnSpLocks noChangeAspect="1"/>
          </p:cNvCxnSpPr>
          <p:nvPr/>
        </p:nvCxnSpPr>
        <p:spPr>
          <a:xfrm>
            <a:off x="3739310" y="3913847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 noChangeAspect="1"/>
          </p:cNvCxnSpPr>
          <p:nvPr/>
        </p:nvCxnSpPr>
        <p:spPr>
          <a:xfrm flipH="1">
            <a:off x="3739308" y="4296450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3710574" y="3531069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чека, сообщения о нарушениях</a:t>
            </a: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3710574" y="4349848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о результатах проверки чека</a:t>
            </a: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4612934" y="3990260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2 (граница и черта) 4"/>
          <p:cNvSpPr/>
          <p:nvPr/>
        </p:nvSpPr>
        <p:spPr>
          <a:xfrm>
            <a:off x="7690668" y="1060555"/>
            <a:ext cx="1195894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154"/>
              <a:gd name="adj6" fmla="val -546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Осуществляют обработку фискальных данных</a:t>
            </a:r>
            <a:endParaRPr lang="ru-RU" sz="1000" dirty="0"/>
          </a:p>
        </p:txBody>
      </p:sp>
      <p:sp>
        <p:nvSpPr>
          <p:cNvPr id="32" name="Выноска 2 (граница и черта) 31"/>
          <p:cNvSpPr/>
          <p:nvPr/>
        </p:nvSpPr>
        <p:spPr>
          <a:xfrm flipH="1">
            <a:off x="454321" y="1122918"/>
            <a:ext cx="1339971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483"/>
              <a:gd name="adj6" fmla="val -440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Регистрируют и применяют ККТ</a:t>
            </a:r>
            <a:endParaRPr lang="ru-RU" sz="1000" dirty="0"/>
          </a:p>
        </p:txBody>
      </p:sp>
      <p:sp>
        <p:nvSpPr>
          <p:cNvPr id="33" name="Выноска 2 (граница и черта) 32"/>
          <p:cNvSpPr/>
          <p:nvPr/>
        </p:nvSpPr>
        <p:spPr>
          <a:xfrm>
            <a:off x="7476315" y="2918421"/>
            <a:ext cx="1367028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195"/>
              <a:gd name="adj6" fmla="val -408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Осуществляет автоматизированный контроль</a:t>
            </a:r>
            <a:endParaRPr lang="ru-RU" sz="1000" dirty="0"/>
          </a:p>
        </p:txBody>
      </p:sp>
      <p:sp>
        <p:nvSpPr>
          <p:cNvPr id="34" name="Выноска 2 (граница и черта) 33"/>
          <p:cNvSpPr/>
          <p:nvPr/>
        </p:nvSpPr>
        <p:spPr>
          <a:xfrm flipH="1">
            <a:off x="433977" y="3090911"/>
            <a:ext cx="1380657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034"/>
              <a:gd name="adj6" fmla="val -395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Проверяют чеки и направляют жалобы в ФНС России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121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Законодательство РФ о применении ККТ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99195534"/>
              </p:ext>
            </p:extLst>
          </p:nvPr>
        </p:nvGraphicFramePr>
        <p:xfrm>
          <a:off x="558326" y="1043941"/>
          <a:ext cx="6096000" cy="274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14828253"/>
              </p:ext>
            </p:extLst>
          </p:nvPr>
        </p:nvGraphicFramePr>
        <p:xfrm>
          <a:off x="6861364" y="1512606"/>
          <a:ext cx="1298465" cy="3280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8326" y="3878580"/>
            <a:ext cx="60960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ФОИВ, осуществляющий функции по выработке государственной политики и нормативно-правовому регулированию в сфере применения ККТ определяется Правительством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8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Цель регулирования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73074511"/>
              </p:ext>
            </p:extLst>
          </p:nvPr>
        </p:nvGraphicFramePr>
        <p:xfrm>
          <a:off x="455775" y="804669"/>
          <a:ext cx="78683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196840" y="3026330"/>
            <a:ext cx="457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Контрольно-кассовая техника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08901795"/>
              </p:ext>
            </p:extLst>
          </p:nvPr>
        </p:nvGraphicFramePr>
        <p:xfrm>
          <a:off x="464322" y="1333144"/>
          <a:ext cx="7936194" cy="360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8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11214</TotalTime>
  <Words>2758</Words>
  <Application>Microsoft Office PowerPoint</Application>
  <PresentationFormat>Экран (16:9)</PresentationFormat>
  <Paragraphs>444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32</vt:i4>
      </vt:variant>
    </vt:vector>
  </HeadingPairs>
  <TitlesOfParts>
    <vt:vector size="46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Презентационные материалы по новому порядку применения контрольно-кассовой техники согласно Федерального закона от 03.07.2016 № 290-ФЗ</vt:lpstr>
      <vt:lpstr>Цели реформы</vt:lpstr>
      <vt:lpstr>Что дает новый порядок</vt:lpstr>
      <vt:lpstr>Отличия нового и старого порядков</vt:lpstr>
      <vt:lpstr>Что нового?</vt:lpstr>
      <vt:lpstr>Как это работает</vt:lpstr>
      <vt:lpstr>Законодательство РФ о применении ККТ</vt:lpstr>
      <vt:lpstr>Цель регулирования</vt:lpstr>
      <vt:lpstr>Контрольно-кассовая техника</vt:lpstr>
      <vt:lpstr>Применение ККТ</vt:lpstr>
      <vt:lpstr>Расчеты</vt:lpstr>
      <vt:lpstr>Электронное средство платежа</vt:lpstr>
      <vt:lpstr>Система исключений</vt:lpstr>
      <vt:lpstr>Фискальные данные и фискальные документы</vt:lpstr>
      <vt:lpstr>Функционал ККТ</vt:lpstr>
      <vt:lpstr>Требования к ККТ</vt:lpstr>
      <vt:lpstr>Фискальный признак</vt:lpstr>
      <vt:lpstr>Срок действия ключа фискального признака, содержащегося в фискальном накопителе</vt:lpstr>
      <vt:lpstr>Регистрационный учет ККТ</vt:lpstr>
      <vt:lpstr>Реквизиты чека, бланка строгой отчетности</vt:lpstr>
      <vt:lpstr>Обязанности налогоплательщиков</vt:lpstr>
      <vt:lpstr>Обязанности банков</vt:lpstr>
      <vt:lpstr>Права налоговых органов</vt:lpstr>
      <vt:lpstr>Переходные положения закона</vt:lpstr>
      <vt:lpstr>Переходные положения закона</vt:lpstr>
      <vt:lpstr>Порядок действий по переходу на новый порядок</vt:lpstr>
      <vt:lpstr>Электронная регистрация ККТ</vt:lpstr>
      <vt:lpstr>Личный кабинет пользователя ККТ</vt:lpstr>
      <vt:lpstr>Организация работы производителей и операторов</vt:lpstr>
      <vt:lpstr>QR-код </vt:lpstr>
      <vt:lpstr>Мобильное приложение проверки чеков</vt:lpstr>
      <vt:lpstr>«… цена за единицу с учетом скидок и наценок…»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Селезнева Злата Михайловна</cp:lastModifiedBy>
  <cp:revision>649</cp:revision>
  <cp:lastPrinted>2016-08-02T13:10:17Z</cp:lastPrinted>
  <dcterms:created xsi:type="dcterms:W3CDTF">2014-02-04T14:06:09Z</dcterms:created>
  <dcterms:modified xsi:type="dcterms:W3CDTF">2016-08-23T13:30:41Z</dcterms:modified>
</cp:coreProperties>
</file>