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0333038" cy="820896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0" autoAdjust="0"/>
  </p:normalViewPr>
  <p:slideViewPr>
    <p:cSldViewPr snapToGrid="0">
      <p:cViewPr>
        <p:scale>
          <a:sx n="90" d="100"/>
          <a:sy n="90" d="100"/>
        </p:scale>
        <p:origin x="-1878" y="-78"/>
      </p:cViewPr>
      <p:guideLst>
        <p:guide orient="horz" pos="2585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6600" y="4407120"/>
            <a:ext cx="929916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16600" y="440712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281560" y="440712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299412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60840" y="1920600"/>
            <a:ext cx="299412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05080" y="1920600"/>
            <a:ext cx="299412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6600" y="4407120"/>
            <a:ext cx="299412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660840" y="4407120"/>
            <a:ext cx="299412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805080" y="4407120"/>
            <a:ext cx="299412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9299160" cy="476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4537800" cy="476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281560" y="1920600"/>
            <a:ext cx="4537800" cy="476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516600" y="327240"/>
            <a:ext cx="9299160" cy="635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81560" y="1920600"/>
            <a:ext cx="4537800" cy="476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16600" y="440712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4537800" cy="476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281560" y="440712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16600" y="327240"/>
            <a:ext cx="9299160" cy="137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16600" y="192060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281560" y="1920600"/>
            <a:ext cx="453780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6600" y="4407120"/>
            <a:ext cx="9299160" cy="22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1"/>
          <p:cNvGraphicFramePr/>
          <p:nvPr/>
        </p:nvGraphicFramePr>
        <p:xfrm>
          <a:off x="9453600" y="71280"/>
          <a:ext cx="815760" cy="441960"/>
        </p:xfrm>
        <a:graphic>
          <a:graphicData uri="http://schemas.openxmlformats.org/drawingml/2006/table">
            <a:tbl>
              <a:tblPr/>
              <a:tblGrid>
                <a:gridCol w="815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Учетный номер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2.1.2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CustomShape 2"/>
          <p:cNvSpPr/>
          <p:nvPr/>
        </p:nvSpPr>
        <p:spPr>
          <a:xfrm>
            <a:off x="3600" y="1079"/>
            <a:ext cx="10336680" cy="1381153"/>
          </a:xfrm>
          <a:prstGeom prst="rect">
            <a:avLst/>
          </a:prstGeom>
          <a:solidFill>
            <a:srgbClr val="204D8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t"/>
          <a:lstStyle/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spc="-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предоставлении единовременной материальной помощи в размере 10 000 рублей для граждан, вынуждено покинувшим  территорию постоянного проживания в связи с обстрелами со стороны вооруженных формирований Украины в период проведения специальной военной операции</a:t>
            </a:r>
            <a:endParaRPr lang="ru-RU" b="1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560" y="720"/>
            <a:ext cx="10336680" cy="1285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/>
          <a:lstStyle/>
          <a:p>
            <a:pPr algn="ctr">
              <a:lnSpc>
                <a:spcPts val="15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 flipV="1">
            <a:off x="8280" y="1286647"/>
            <a:ext cx="1033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/>
          <a:lstStyle/>
          <a:p>
            <a:pPr indent="178882" algn="just" defTabSz="618295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MSI\Documents\Письма для ГОЧС\Инфа для размещения в соцсетях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0" y="1382233"/>
            <a:ext cx="10336680" cy="68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1"/>
          <p:cNvGraphicFramePr/>
          <p:nvPr/>
        </p:nvGraphicFramePr>
        <p:xfrm>
          <a:off x="9453600" y="71280"/>
          <a:ext cx="815760" cy="441960"/>
        </p:xfrm>
        <a:graphic>
          <a:graphicData uri="http://schemas.openxmlformats.org/drawingml/2006/table">
            <a:tbl>
              <a:tblPr/>
              <a:tblGrid>
                <a:gridCol w="815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Учетный номер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2.1.2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CustomShape 2"/>
          <p:cNvSpPr/>
          <p:nvPr/>
        </p:nvSpPr>
        <p:spPr>
          <a:xfrm>
            <a:off x="3600" y="1080"/>
            <a:ext cx="10336680" cy="627480"/>
          </a:xfrm>
          <a:prstGeom prst="rect">
            <a:avLst/>
          </a:prstGeom>
          <a:solidFill>
            <a:srgbClr val="204D8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/>
          <a:lstStyle/>
          <a:p>
            <a:pPr algn="r"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560" y="720"/>
            <a:ext cx="10336680" cy="62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/>
          <a:lstStyle/>
          <a:p>
            <a:pPr algn="ctr">
              <a:lnSpc>
                <a:spcPts val="15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8280" y="628560"/>
            <a:ext cx="10332000" cy="65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/>
          <a:lstStyle/>
          <a:p>
            <a:pPr indent="178882" algn="just" defTabSz="618295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SI\Documents\Письма для ГОЧС\Инфа для размещения в соцсетях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80"/>
            <a:ext cx="10340280" cy="76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816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1"/>
          <p:cNvGraphicFramePr/>
          <p:nvPr/>
        </p:nvGraphicFramePr>
        <p:xfrm>
          <a:off x="9453600" y="71280"/>
          <a:ext cx="815760" cy="441960"/>
        </p:xfrm>
        <a:graphic>
          <a:graphicData uri="http://schemas.openxmlformats.org/drawingml/2006/table">
            <a:tbl>
              <a:tblPr/>
              <a:tblGrid>
                <a:gridCol w="815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Учетный номер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2.1.2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CustomShape 2"/>
          <p:cNvSpPr/>
          <p:nvPr/>
        </p:nvSpPr>
        <p:spPr>
          <a:xfrm>
            <a:off x="3600" y="1080"/>
            <a:ext cx="10336680" cy="627480"/>
          </a:xfrm>
          <a:prstGeom prst="rect">
            <a:avLst/>
          </a:prstGeom>
          <a:solidFill>
            <a:srgbClr val="204D8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/>
          <a:lstStyle/>
          <a:p>
            <a:pPr algn="r"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560" y="720"/>
            <a:ext cx="10336680" cy="62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/>
          <a:lstStyle/>
          <a:p>
            <a:pPr algn="ctr">
              <a:lnSpc>
                <a:spcPts val="15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8280" y="628560"/>
            <a:ext cx="10332000" cy="65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/>
          <a:lstStyle/>
          <a:p>
            <a:pPr indent="178882" algn="just" defTabSz="618295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SI\Documents\Письма для ГОЧС\Инфа для размещения в соцсетях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" y="647928"/>
            <a:ext cx="10320840" cy="75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758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1"/>
          <p:cNvGraphicFramePr/>
          <p:nvPr/>
        </p:nvGraphicFramePr>
        <p:xfrm>
          <a:off x="9453600" y="71280"/>
          <a:ext cx="815760" cy="441960"/>
        </p:xfrm>
        <a:graphic>
          <a:graphicData uri="http://schemas.openxmlformats.org/drawingml/2006/table">
            <a:tbl>
              <a:tblPr/>
              <a:tblGrid>
                <a:gridCol w="815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Учетный номер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2.1.2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CustomShape 2"/>
          <p:cNvSpPr/>
          <p:nvPr/>
        </p:nvSpPr>
        <p:spPr>
          <a:xfrm>
            <a:off x="3600" y="1080"/>
            <a:ext cx="10336680" cy="627480"/>
          </a:xfrm>
          <a:prstGeom prst="rect">
            <a:avLst/>
          </a:prstGeom>
          <a:solidFill>
            <a:srgbClr val="204D8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/>
          <a:lstStyle/>
          <a:p>
            <a:pPr algn="r"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560" y="720"/>
            <a:ext cx="10336680" cy="62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/>
          <a:lstStyle/>
          <a:p>
            <a:pPr algn="ctr">
              <a:lnSpc>
                <a:spcPts val="15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8280" y="628560"/>
            <a:ext cx="10332000" cy="65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/>
          <a:lstStyle/>
          <a:p>
            <a:pPr indent="178882" algn="just" defTabSz="618295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SI\Documents\Письма для ГОЧС\Инфа для размещения в соцсетях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880"/>
            <a:ext cx="10329120" cy="75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903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1"/>
          <p:cNvGraphicFramePr/>
          <p:nvPr/>
        </p:nvGraphicFramePr>
        <p:xfrm>
          <a:off x="9453600" y="71280"/>
          <a:ext cx="815760" cy="441960"/>
        </p:xfrm>
        <a:graphic>
          <a:graphicData uri="http://schemas.openxmlformats.org/drawingml/2006/table">
            <a:tbl>
              <a:tblPr/>
              <a:tblGrid>
                <a:gridCol w="815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Учетный номер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2.1.2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CustomShape 2"/>
          <p:cNvSpPr/>
          <p:nvPr/>
        </p:nvSpPr>
        <p:spPr>
          <a:xfrm>
            <a:off x="3600" y="1080"/>
            <a:ext cx="10336680" cy="627480"/>
          </a:xfrm>
          <a:prstGeom prst="rect">
            <a:avLst/>
          </a:prstGeom>
          <a:solidFill>
            <a:srgbClr val="204D8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/>
          <a:lstStyle/>
          <a:p>
            <a:pPr algn="r"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560" y="720"/>
            <a:ext cx="10336680" cy="62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/>
          <a:lstStyle/>
          <a:p>
            <a:pPr algn="ctr">
              <a:lnSpc>
                <a:spcPts val="15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8280" y="628560"/>
            <a:ext cx="10332000" cy="65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/>
          <a:lstStyle/>
          <a:p>
            <a:pPr indent="178882" algn="just" defTabSz="618295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SI\Documents\Письма для ГОЧС\Инфа для размещения в соцсетях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0" y="614512"/>
            <a:ext cx="10344694" cy="75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35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1"/>
          <p:cNvGraphicFramePr/>
          <p:nvPr/>
        </p:nvGraphicFramePr>
        <p:xfrm>
          <a:off x="9453600" y="71280"/>
          <a:ext cx="815760" cy="441960"/>
        </p:xfrm>
        <a:graphic>
          <a:graphicData uri="http://schemas.openxmlformats.org/drawingml/2006/table">
            <a:tbl>
              <a:tblPr/>
              <a:tblGrid>
                <a:gridCol w="815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Учетный номер</a:t>
                      </a:r>
                      <a:endParaRPr lang="ru-RU" sz="7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2.1.2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CustomShape 2"/>
          <p:cNvSpPr/>
          <p:nvPr/>
        </p:nvSpPr>
        <p:spPr>
          <a:xfrm>
            <a:off x="3600" y="1080"/>
            <a:ext cx="10336680" cy="627480"/>
          </a:xfrm>
          <a:prstGeom prst="rect">
            <a:avLst/>
          </a:prstGeom>
          <a:solidFill>
            <a:srgbClr val="204D8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7760" tIns="38880" rIns="77760" bIns="38880" anchor="ctr"/>
          <a:lstStyle/>
          <a:p>
            <a:pPr algn="r"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-7560" y="720"/>
            <a:ext cx="10336680" cy="62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7760" tIns="38880" rIns="77760" bIns="38880" anchor="ctr"/>
          <a:lstStyle/>
          <a:p>
            <a:pPr algn="ctr">
              <a:lnSpc>
                <a:spcPts val="15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8280" y="628560"/>
            <a:ext cx="10332000" cy="65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760" tIns="20880" rIns="41760" bIns="20880"/>
          <a:lstStyle/>
          <a:p>
            <a:pPr indent="178882" algn="just" defTabSz="618295">
              <a:defRPr/>
            </a:pPr>
            <a:endParaRPr lang="ru-RU" sz="1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MSI\Documents\Письма для ГОЧС\Инфа для размещения в соцсетях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" y="627831"/>
            <a:ext cx="10320840" cy="75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25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48703</TotalTime>
  <Words>52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Zver</dc:creator>
  <dc:description/>
  <cp:lastModifiedBy>MSI</cp:lastModifiedBy>
  <cp:revision>1009</cp:revision>
  <dcterms:created xsi:type="dcterms:W3CDTF">2007-06-26T12:18:53Z</dcterms:created>
  <dcterms:modified xsi:type="dcterms:W3CDTF">2024-08-18T15:54:42Z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